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29.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7.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82.xml"/>
  <Override ContentType="application/vnd.openxmlformats-officedocument.presentationml.slideLayout+xml" PartName="/ppt/slideLayouts/slideLayout100.xml"/>
  <Override ContentType="application/vnd.openxmlformats-officedocument.presentationml.slideLayout+xml" PartName="/ppt/slideLayouts/slideLayout57.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56" r:id="rId5"/>
    <p:sldMasterId id="2147483757" r:id="rId6"/>
    <p:sldMasterId id="2147483758" r:id="rId7"/>
    <p:sldMasterId id="214748375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E1E28C39-D879-4FF8-A0F0-44B403C00A6F}">
  <a:tblStyle styleId="{E1E28C39-D879-4FF8-A0F0-44B403C00A6F}"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254E29F1-A7E6-4DA2-94A6-8F136E5FC1D4}"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notesMaster" Target="notesMasters/notesMaster1.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slideMaster" Target="slideMasters/slideMaster3.xml"/><Relationship Id="rId8" Type="http://schemas.openxmlformats.org/officeDocument/2006/relationships/slideMaster" Target="slideMasters/slideMaster4.xml"/><Relationship Id="rId20" Type="http://schemas.openxmlformats.org/officeDocument/2006/relationships/slide" Target="slides/slide11.xml"/><Relationship Id="rId22" Type="http://schemas.openxmlformats.org/officeDocument/2006/relationships/slide" Target="slides/slide13.xml"/><Relationship Id="rId21" Type="http://schemas.openxmlformats.org/officeDocument/2006/relationships/slide" Target="slides/slide12.xml"/><Relationship Id="rId24" Type="http://schemas.openxmlformats.org/officeDocument/2006/relationships/slide" Target="slides/slide15.xml"/><Relationship Id="rId23" Type="http://schemas.openxmlformats.org/officeDocument/2006/relationships/slide" Target="slides/slide14.xml"/><Relationship Id="rId26" Type="http://schemas.openxmlformats.org/officeDocument/2006/relationships/slide" Target="slides/slide17.xml"/><Relationship Id="rId25" Type="http://schemas.openxmlformats.org/officeDocument/2006/relationships/slide" Target="slides/slide16.xml"/><Relationship Id="rId11" Type="http://schemas.openxmlformats.org/officeDocument/2006/relationships/slide" Target="slides/slide2.xml"/><Relationship Id="rId10" Type="http://schemas.openxmlformats.org/officeDocument/2006/relationships/slide" Target="slides/slide1.xml"/><Relationship Id="rId13" Type="http://schemas.openxmlformats.org/officeDocument/2006/relationships/slide" Target="slides/slide4.xml"/><Relationship Id="rId12" Type="http://schemas.openxmlformats.org/officeDocument/2006/relationships/slide" Target="slides/slide3.xml"/><Relationship Id="rId15" Type="http://schemas.openxmlformats.org/officeDocument/2006/relationships/slide" Target="slides/slide6.xml"/><Relationship Id="rId14" Type="http://schemas.openxmlformats.org/officeDocument/2006/relationships/slide" Target="slides/slide5.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7Ddiv%5Bdata-wrapper-id%3Dlf-energy-member-strategic%5D%20.items-cont%3Aafter%7Bcontent%3A%22%20%2B1%22%3B%7Ddiv%5Bdata-wrapper-id%3Dlf-energy-member-general%5D%20.items-cont%3Aafter%7Bcontent%3A%22%20%2B3%22%3B%7Ddiv%5Bdata-wrapper-id%3Dlf-energy-member-associate%5D%20.items-cont%3Aafter%7Bcontent%3A%22%20%2B3%22%3B%7D"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projects?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3" name="Shape 683"/>
        <p:cNvGrpSpPr/>
        <p:nvPr/>
      </p:nvGrpSpPr>
      <p:grpSpPr>
        <a:xfrm>
          <a:off x="0" y="0"/>
          <a:ext cx="0" cy="0"/>
          <a:chOff x="0" y="0"/>
          <a:chExt cx="0" cy="0"/>
        </a:xfrm>
      </p:grpSpPr>
      <p:sp>
        <p:nvSpPr>
          <p:cNvPr id="684" name="Google Shape;684;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685" name="Google Shape;685;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84" name="Shape 884"/>
        <p:cNvGrpSpPr/>
        <p:nvPr/>
      </p:nvGrpSpPr>
      <p:grpSpPr>
        <a:xfrm>
          <a:off x="0" y="0"/>
          <a:ext cx="0" cy="0"/>
          <a:chOff x="0" y="0"/>
          <a:chExt cx="0" cy="0"/>
        </a:xfrm>
      </p:grpSpPr>
      <p:sp>
        <p:nvSpPr>
          <p:cNvPr id="885" name="Google Shape;885;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86" name="Google Shape;886;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en"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en" sz="1100">
                <a:latin typeface="Arial"/>
                <a:ea typeface="Arial"/>
                <a:cs typeface="Arial"/>
                <a:sym typeface="Arial"/>
              </a:rPr>
              <a:t>Zoom to fit</a:t>
            </a:r>
            <a:endParaRPr/>
          </a:p>
        </p:txBody>
      </p:sp>
      <p:sp>
        <p:nvSpPr>
          <p:cNvPr id="887" name="Google Shape;887;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1" name="Shape 891"/>
        <p:cNvGrpSpPr/>
        <p:nvPr/>
      </p:nvGrpSpPr>
      <p:grpSpPr>
        <a:xfrm>
          <a:off x="0" y="0"/>
          <a:ext cx="0" cy="0"/>
          <a:chOff x="0" y="0"/>
          <a:chExt cx="0" cy="0"/>
        </a:xfrm>
      </p:grpSpPr>
      <p:sp>
        <p:nvSpPr>
          <p:cNvPr id="892" name="Google Shape;892;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93" name="Google Shape;893;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894" name="Google Shape;894;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98" name="Shape 898"/>
        <p:cNvGrpSpPr/>
        <p:nvPr/>
      </p:nvGrpSpPr>
      <p:grpSpPr>
        <a:xfrm>
          <a:off x="0" y="0"/>
          <a:ext cx="0" cy="0"/>
          <a:chOff x="0" y="0"/>
          <a:chExt cx="0" cy="0"/>
        </a:xfrm>
      </p:grpSpPr>
      <p:sp>
        <p:nvSpPr>
          <p:cNvPr id="899" name="Google Shape;899;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00" name="Google Shape;900;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7Bdisplay:none;%7D.borderless-mode%20.mosaic-wrap%20%7B%20padding:%2010px%2020px}div%5Bdata-wrapper-id%3Dlf-energy-member-strategic%5D%20.items-cont%3Aafter%7Bcontent%3A%22%20%2B1%22%3B%7Ddiv%5Bdata-wrapper-id%3Dlf-energy-member-general%5D%20.items-cont%3Aafter%7Bcontent%3A%22%20%2B3%22%3B%7Ddiv%5Bdata-wrapper-id%3Dlf-energy-member-associate%5D%20.items-cont%3Aafter%7Bcontent%3A%22%20%2B3%22%3B%7D</a:t>
            </a:r>
            <a:endParaRPr/>
          </a:p>
        </p:txBody>
      </p:sp>
      <p:sp>
        <p:nvSpPr>
          <p:cNvPr id="901" name="Google Shape;901;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5" name="Shape 905"/>
        <p:cNvGrpSpPr/>
        <p:nvPr/>
      </p:nvGrpSpPr>
      <p:grpSpPr>
        <a:xfrm>
          <a:off x="0" y="0"/>
          <a:ext cx="0" cy="0"/>
          <a:chOff x="0" y="0"/>
          <a:chExt cx="0" cy="0"/>
        </a:xfrm>
      </p:grpSpPr>
      <p:sp>
        <p:nvSpPr>
          <p:cNvPr id="906" name="Google Shape;906;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07" name="Google Shape;907;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2" name="Shape 912"/>
        <p:cNvGrpSpPr/>
        <p:nvPr/>
      </p:nvGrpSpPr>
      <p:grpSpPr>
        <a:xfrm>
          <a:off x="0" y="0"/>
          <a:ext cx="0" cy="0"/>
          <a:chOff x="0" y="0"/>
          <a:chExt cx="0" cy="0"/>
        </a:xfrm>
      </p:grpSpPr>
      <p:sp>
        <p:nvSpPr>
          <p:cNvPr id="913" name="Google Shape;913;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4" name="Google Shape;914;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8" name="Shape 918"/>
        <p:cNvGrpSpPr/>
        <p:nvPr/>
      </p:nvGrpSpPr>
      <p:grpSpPr>
        <a:xfrm>
          <a:off x="0" y="0"/>
          <a:ext cx="0" cy="0"/>
          <a:chOff x="0" y="0"/>
          <a:chExt cx="0" cy="0"/>
        </a:xfrm>
      </p:grpSpPr>
      <p:sp>
        <p:nvSpPr>
          <p:cNvPr id="919" name="Google Shape;919;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20" name="Google Shape;920;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projects?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921" name="Google Shape;921;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5" name="Shape 925"/>
        <p:cNvGrpSpPr/>
        <p:nvPr/>
      </p:nvGrpSpPr>
      <p:grpSpPr>
        <a:xfrm>
          <a:off x="0" y="0"/>
          <a:ext cx="0" cy="0"/>
          <a:chOff x="0" y="0"/>
          <a:chExt cx="0" cy="0"/>
        </a:xfrm>
      </p:grpSpPr>
      <p:sp>
        <p:nvSpPr>
          <p:cNvPr id="926" name="Google Shape;926;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927" name="Google Shape;927;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2" name="Shape 932"/>
        <p:cNvGrpSpPr/>
        <p:nvPr/>
      </p:nvGrpSpPr>
      <p:grpSpPr>
        <a:xfrm>
          <a:off x="0" y="0"/>
          <a:ext cx="0" cy="0"/>
          <a:chOff x="0" y="0"/>
          <a:chExt cx="0" cy="0"/>
        </a:xfrm>
      </p:grpSpPr>
      <p:sp>
        <p:nvSpPr>
          <p:cNvPr id="933" name="Google Shape;933;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934" name="Google Shape;934;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9" name="Shape 689"/>
        <p:cNvGrpSpPr/>
        <p:nvPr/>
      </p:nvGrpSpPr>
      <p:grpSpPr>
        <a:xfrm>
          <a:off x="0" y="0"/>
          <a:ext cx="0" cy="0"/>
          <a:chOff x="0" y="0"/>
          <a:chExt cx="0" cy="0"/>
        </a:xfrm>
      </p:grpSpPr>
      <p:sp>
        <p:nvSpPr>
          <p:cNvPr id="690" name="Google Shape;690;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1" name="Google Shape;691;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4" name="Shape 694"/>
        <p:cNvGrpSpPr/>
        <p:nvPr/>
      </p:nvGrpSpPr>
      <p:grpSpPr>
        <a:xfrm>
          <a:off x="0" y="0"/>
          <a:ext cx="0" cy="0"/>
          <a:chOff x="0" y="0"/>
          <a:chExt cx="0" cy="0"/>
        </a:xfrm>
      </p:grpSpPr>
      <p:sp>
        <p:nvSpPr>
          <p:cNvPr id="695" name="Google Shape;695;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696" name="Google Shape;696;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08" name="Shape 808"/>
        <p:cNvGrpSpPr/>
        <p:nvPr/>
      </p:nvGrpSpPr>
      <p:grpSpPr>
        <a:xfrm>
          <a:off x="0" y="0"/>
          <a:ext cx="0" cy="0"/>
          <a:chOff x="0" y="0"/>
          <a:chExt cx="0" cy="0"/>
        </a:xfrm>
      </p:grpSpPr>
      <p:sp>
        <p:nvSpPr>
          <p:cNvPr id="809" name="Google Shape;809;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0" name="Google Shape;810;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17" name="Shape 817"/>
        <p:cNvGrpSpPr/>
        <p:nvPr/>
      </p:nvGrpSpPr>
      <p:grpSpPr>
        <a:xfrm>
          <a:off x="0" y="0"/>
          <a:ext cx="0" cy="0"/>
          <a:chOff x="0" y="0"/>
          <a:chExt cx="0" cy="0"/>
        </a:xfrm>
      </p:grpSpPr>
      <p:sp>
        <p:nvSpPr>
          <p:cNvPr id="818" name="Google Shape;818;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19" name="Google Shape;819;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27" name="Shape 827"/>
        <p:cNvGrpSpPr/>
        <p:nvPr/>
      </p:nvGrpSpPr>
      <p:grpSpPr>
        <a:xfrm>
          <a:off x="0" y="0"/>
          <a:ext cx="0" cy="0"/>
          <a:chOff x="0" y="0"/>
          <a:chExt cx="0" cy="0"/>
        </a:xfrm>
      </p:grpSpPr>
      <p:sp>
        <p:nvSpPr>
          <p:cNvPr id="828" name="Google Shape;828;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829" name="Google Shape;829;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3" name="Shape 843"/>
        <p:cNvGrpSpPr/>
        <p:nvPr/>
      </p:nvGrpSpPr>
      <p:grpSpPr>
        <a:xfrm>
          <a:off x="0" y="0"/>
          <a:ext cx="0" cy="0"/>
          <a:chOff x="0" y="0"/>
          <a:chExt cx="0" cy="0"/>
        </a:xfrm>
      </p:grpSpPr>
      <p:sp>
        <p:nvSpPr>
          <p:cNvPr id="844" name="Google Shape;844;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845" name="Google Shape;845;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846" name="Google Shape;846;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3" name="Shape 853"/>
        <p:cNvGrpSpPr/>
        <p:nvPr/>
      </p:nvGrpSpPr>
      <p:grpSpPr>
        <a:xfrm>
          <a:off x="0" y="0"/>
          <a:ext cx="0" cy="0"/>
          <a:chOff x="0" y="0"/>
          <a:chExt cx="0" cy="0"/>
        </a:xfrm>
      </p:grpSpPr>
      <p:sp>
        <p:nvSpPr>
          <p:cNvPr id="854" name="Google Shape;854;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5" name="Google Shape;855;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56" name="Google Shape;856;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9" name="Shape 859"/>
        <p:cNvGrpSpPr/>
        <p:nvPr/>
      </p:nvGrpSpPr>
      <p:grpSpPr>
        <a:xfrm>
          <a:off x="0" y="0"/>
          <a:ext cx="0" cy="0"/>
          <a:chOff x="0" y="0"/>
          <a:chExt cx="0" cy="0"/>
        </a:xfrm>
      </p:grpSpPr>
      <p:sp>
        <p:nvSpPr>
          <p:cNvPr id="860" name="Google Shape;860;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1" name="Google Shape;861;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62" name="Google Shape;862;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7.jp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80.png"/><Relationship Id="rId3" Type="http://schemas.openxmlformats.org/officeDocument/2006/relationships/image" Target="../media/image1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34.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25.png"/><Relationship Id="rId4" Type="http://schemas.openxmlformats.org/officeDocument/2006/relationships/image" Target="../media/image3.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7.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 Id="rId3" Type="http://schemas.openxmlformats.org/officeDocument/2006/relationships/image" Target="../media/image18.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25.png"/><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7.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5.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0.png"/><Relationship Id="rId3" Type="http://schemas.openxmlformats.org/officeDocument/2006/relationships/image" Target="../media/image18.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5.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3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 Id="rId3" Type="http://schemas.openxmlformats.org/officeDocument/2006/relationships/image" Target="../media/image18.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25.png"/><Relationship Id="rId4" Type="http://schemas.openxmlformats.org/officeDocument/2006/relationships/image" Target="../media/image3.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7.jp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5.png"/><Relationship Id="rId3" Type="http://schemas.openxmlformats.org/officeDocument/2006/relationships/image" Target="../media/image9.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80.png"/><Relationship Id="rId3" Type="http://schemas.openxmlformats.org/officeDocument/2006/relationships/image" Target="../media/image18.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34.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3.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1.png"/><Relationship Id="rId4" Type="http://schemas.openxmlformats.org/officeDocument/2006/relationships/image" Target="../media/image3.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3.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13.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13.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36.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 Id="rId3" Type="http://schemas.openxmlformats.org/officeDocument/2006/relationships/image" Target="../media/image18.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25.png"/><Relationship Id="rId4" Type="http://schemas.openxmlformats.org/officeDocument/2006/relationships/image" Target="../media/image3.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37" name="Shape 637"/>
        <p:cNvGrpSpPr/>
        <p:nvPr/>
      </p:nvGrpSpPr>
      <p:grpSpPr>
        <a:xfrm>
          <a:off x="0" y="0"/>
          <a:ext cx="0" cy="0"/>
          <a:chOff x="0" y="0"/>
          <a:chExt cx="0" cy="0"/>
        </a:xfrm>
      </p:grpSpPr>
      <p:sp>
        <p:nvSpPr>
          <p:cNvPr id="638" name="Google Shape;638;p104"/>
          <p:cNvSpPr/>
          <p:nvPr>
            <p:ph idx="2" type="pic"/>
          </p:nvPr>
        </p:nvSpPr>
        <p:spPr>
          <a:xfrm>
            <a:off x="4572000" y="0"/>
            <a:ext cx="4572000" cy="5143500"/>
          </a:xfrm>
          <a:prstGeom prst="rect">
            <a:avLst/>
          </a:prstGeom>
          <a:solidFill>
            <a:srgbClr val="7F7F7F"/>
          </a:solidFill>
          <a:ln>
            <a:noFill/>
          </a:ln>
        </p:spPr>
      </p:sp>
      <p:sp>
        <p:nvSpPr>
          <p:cNvPr id="639" name="Google Shape;639;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0" name="Google Shape;640;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41" name="Shape 641"/>
        <p:cNvGrpSpPr/>
        <p:nvPr/>
      </p:nvGrpSpPr>
      <p:grpSpPr>
        <a:xfrm>
          <a:off x="0" y="0"/>
          <a:ext cx="0" cy="0"/>
          <a:chOff x="0" y="0"/>
          <a:chExt cx="0" cy="0"/>
        </a:xfrm>
      </p:grpSpPr>
      <p:sp>
        <p:nvSpPr>
          <p:cNvPr id="642" name="Google Shape;642;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43" name="Google Shape;643;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44" name="Google Shape;644;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45" name="Google Shape;645;p105"/>
          <p:cNvSpPr/>
          <p:nvPr>
            <p:ph idx="2" type="pic"/>
          </p:nvPr>
        </p:nvSpPr>
        <p:spPr>
          <a:xfrm>
            <a:off x="-5" y="-37"/>
            <a:ext cx="2786400" cy="1025700"/>
          </a:xfrm>
          <a:prstGeom prst="rect">
            <a:avLst/>
          </a:prstGeom>
          <a:noFill/>
          <a:ln>
            <a:noFill/>
          </a:ln>
        </p:spPr>
      </p:sp>
      <p:sp>
        <p:nvSpPr>
          <p:cNvPr id="646" name="Google Shape;646;p105"/>
          <p:cNvSpPr/>
          <p:nvPr>
            <p:ph idx="3" type="pic"/>
          </p:nvPr>
        </p:nvSpPr>
        <p:spPr>
          <a:xfrm>
            <a:off x="5465475" y="1135388"/>
            <a:ext cx="3483900" cy="2273700"/>
          </a:xfrm>
          <a:prstGeom prst="rect">
            <a:avLst/>
          </a:prstGeom>
          <a:noFill/>
          <a:ln>
            <a:noFill/>
          </a:ln>
        </p:spPr>
      </p:sp>
      <p:sp>
        <p:nvSpPr>
          <p:cNvPr id="647" name="Google Shape;647;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48" name="Google Shape;648;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49" name="Google Shape;649;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50" name="Google Shape;650;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51" name="Shape 651"/>
        <p:cNvGrpSpPr/>
        <p:nvPr/>
      </p:nvGrpSpPr>
      <p:grpSpPr>
        <a:xfrm>
          <a:off x="0" y="0"/>
          <a:ext cx="0" cy="0"/>
          <a:chOff x="0" y="0"/>
          <a:chExt cx="0" cy="0"/>
        </a:xfrm>
      </p:grpSpPr>
      <p:sp>
        <p:nvSpPr>
          <p:cNvPr id="652" name="Google Shape;652;p106"/>
          <p:cNvSpPr/>
          <p:nvPr>
            <p:ph idx="2" type="pic"/>
          </p:nvPr>
        </p:nvSpPr>
        <p:spPr>
          <a:xfrm>
            <a:off x="0" y="0"/>
            <a:ext cx="9144000" cy="5143500"/>
          </a:xfrm>
          <a:prstGeom prst="rect">
            <a:avLst/>
          </a:prstGeom>
          <a:noFill/>
          <a:ln>
            <a:noFill/>
          </a:ln>
        </p:spPr>
      </p:sp>
      <p:sp>
        <p:nvSpPr>
          <p:cNvPr id="653" name="Google Shape;653;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54" name="Shape 654"/>
        <p:cNvGrpSpPr/>
        <p:nvPr/>
      </p:nvGrpSpPr>
      <p:grpSpPr>
        <a:xfrm>
          <a:off x="0" y="0"/>
          <a:ext cx="0" cy="0"/>
          <a:chOff x="0" y="0"/>
          <a:chExt cx="0" cy="0"/>
        </a:xfrm>
      </p:grpSpPr>
      <p:sp>
        <p:nvSpPr>
          <p:cNvPr id="655" name="Google Shape;655;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56" name="Shape 656"/>
        <p:cNvGrpSpPr/>
        <p:nvPr/>
      </p:nvGrpSpPr>
      <p:grpSpPr>
        <a:xfrm>
          <a:off x="0" y="0"/>
          <a:ext cx="0" cy="0"/>
          <a:chOff x="0" y="0"/>
          <a:chExt cx="0" cy="0"/>
        </a:xfrm>
      </p:grpSpPr>
      <p:sp>
        <p:nvSpPr>
          <p:cNvPr id="657" name="Google Shape;657;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58" name="Google Shape;658;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59" name="Shape 659"/>
        <p:cNvGrpSpPr/>
        <p:nvPr/>
      </p:nvGrpSpPr>
      <p:grpSpPr>
        <a:xfrm>
          <a:off x="0" y="0"/>
          <a:ext cx="0" cy="0"/>
          <a:chOff x="0" y="0"/>
          <a:chExt cx="0" cy="0"/>
        </a:xfrm>
      </p:grpSpPr>
      <p:sp>
        <p:nvSpPr>
          <p:cNvPr id="660" name="Google Shape;660;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61" name="Google Shape;661;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62" name="Google Shape;662;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63" name="Shape 663"/>
        <p:cNvGrpSpPr/>
        <p:nvPr/>
      </p:nvGrpSpPr>
      <p:grpSpPr>
        <a:xfrm>
          <a:off x="0" y="0"/>
          <a:ext cx="0" cy="0"/>
          <a:chOff x="0" y="0"/>
          <a:chExt cx="0" cy="0"/>
        </a:xfrm>
      </p:grpSpPr>
      <p:sp>
        <p:nvSpPr>
          <p:cNvPr id="664" name="Google Shape;664;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65" name="Google Shape;665;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66" name="Google Shape;666;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67" name="Google Shape;667;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68" name="Google Shape;668;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69" name="Google Shape;669;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70" name="Google Shape;670;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671" name="Shape 671"/>
        <p:cNvGrpSpPr/>
        <p:nvPr/>
      </p:nvGrpSpPr>
      <p:grpSpPr>
        <a:xfrm>
          <a:off x="0" y="0"/>
          <a:ext cx="0" cy="0"/>
          <a:chOff x="0" y="0"/>
          <a:chExt cx="0" cy="0"/>
        </a:xfrm>
      </p:grpSpPr>
      <p:sp>
        <p:nvSpPr>
          <p:cNvPr id="672" name="Google Shape;672;p111"/>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673" name="Google Shape;673;p111"/>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674" name="Shape 674"/>
        <p:cNvGrpSpPr/>
        <p:nvPr/>
      </p:nvGrpSpPr>
      <p:grpSpPr>
        <a:xfrm>
          <a:off x="0" y="0"/>
          <a:ext cx="0" cy="0"/>
          <a:chOff x="0" y="0"/>
          <a:chExt cx="0" cy="0"/>
        </a:xfrm>
      </p:grpSpPr>
      <p:sp>
        <p:nvSpPr>
          <p:cNvPr id="675" name="Google Shape;675;p11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6" name="Google Shape;676;p112"/>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677" name="Google Shape;677;p11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678" name="Google Shape;678;p112"/>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679" name="Google Shape;679;p11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680" name="Google Shape;680;p11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681" name="Google Shape;681;p11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682" name="Google Shape;682;p11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31" name="Shape 331"/>
        <p:cNvGrpSpPr/>
        <p:nvPr/>
      </p:nvGrpSpPr>
      <p:grpSpPr>
        <a:xfrm>
          <a:off x="0" y="0"/>
          <a:ext cx="0" cy="0"/>
          <a:chOff x="0" y="0"/>
          <a:chExt cx="0" cy="0"/>
        </a:xfrm>
      </p:grpSpPr>
      <p:sp>
        <p:nvSpPr>
          <p:cNvPr id="332" name="Google Shape;332;p5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3" name="Google Shape;333;p5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4" name="Google Shape;334;p5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5" name="Google Shape;335;p5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7" name="Google Shape;337;p5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38" name="Google Shape;338;p5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9" name="Google Shape;339;p5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40" name="Shape 340"/>
        <p:cNvGrpSpPr/>
        <p:nvPr/>
      </p:nvGrpSpPr>
      <p:grpSpPr>
        <a:xfrm>
          <a:off x="0" y="0"/>
          <a:ext cx="0" cy="0"/>
          <a:chOff x="0" y="0"/>
          <a:chExt cx="0" cy="0"/>
        </a:xfrm>
      </p:grpSpPr>
      <p:sp>
        <p:nvSpPr>
          <p:cNvPr id="341" name="Google Shape;341;p5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42" name="Google Shape;342;p5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43" name="Google Shape;343;p5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44" name="Google Shape;344;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5" name="Google Shape;345;p5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46" name="Google Shape;346;p5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47" name="Google Shape;347;p5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48" name="Shape 348"/>
        <p:cNvGrpSpPr/>
        <p:nvPr/>
      </p:nvGrpSpPr>
      <p:grpSpPr>
        <a:xfrm>
          <a:off x="0" y="0"/>
          <a:ext cx="0" cy="0"/>
          <a:chOff x="0" y="0"/>
          <a:chExt cx="0" cy="0"/>
        </a:xfrm>
      </p:grpSpPr>
      <p:sp>
        <p:nvSpPr>
          <p:cNvPr id="349" name="Google Shape;349;p5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0" name="Google Shape;350;p5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351" name="Google Shape;351;p5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52" name="Google Shape;352;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53" name="Google Shape;353;p5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4" name="Google Shape;354;p5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55" name="Google Shape;355;p5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56" name="Shape 356"/>
        <p:cNvGrpSpPr/>
        <p:nvPr/>
      </p:nvGrpSpPr>
      <p:grpSpPr>
        <a:xfrm>
          <a:off x="0" y="0"/>
          <a:ext cx="0" cy="0"/>
          <a:chOff x="0" y="0"/>
          <a:chExt cx="0" cy="0"/>
        </a:xfrm>
      </p:grpSpPr>
      <p:sp>
        <p:nvSpPr>
          <p:cNvPr id="357" name="Google Shape;357;p5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5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59" name="Google Shape;359;p5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60" name="Google Shape;360;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1" name="Google Shape;361;p5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62" name="Shape 362"/>
        <p:cNvGrpSpPr/>
        <p:nvPr/>
      </p:nvGrpSpPr>
      <p:grpSpPr>
        <a:xfrm>
          <a:off x="0" y="0"/>
          <a:ext cx="0" cy="0"/>
          <a:chOff x="0" y="0"/>
          <a:chExt cx="0" cy="0"/>
        </a:xfrm>
      </p:grpSpPr>
      <p:sp>
        <p:nvSpPr>
          <p:cNvPr id="363" name="Google Shape;363;p6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65" name="Google Shape;36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66" name="Google Shape;366;p6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367" name="Shape 367"/>
        <p:cNvGrpSpPr/>
        <p:nvPr/>
      </p:nvGrpSpPr>
      <p:grpSpPr>
        <a:xfrm>
          <a:off x="0" y="0"/>
          <a:ext cx="0" cy="0"/>
          <a:chOff x="0" y="0"/>
          <a:chExt cx="0" cy="0"/>
        </a:xfrm>
      </p:grpSpPr>
      <p:sp>
        <p:nvSpPr>
          <p:cNvPr id="368" name="Google Shape;368;p6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0" name="Google Shape;370;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1" name="Google Shape;371;p6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72" name="Shape 372"/>
        <p:cNvGrpSpPr/>
        <p:nvPr/>
      </p:nvGrpSpPr>
      <p:grpSpPr>
        <a:xfrm>
          <a:off x="0" y="0"/>
          <a:ext cx="0" cy="0"/>
          <a:chOff x="0" y="0"/>
          <a:chExt cx="0" cy="0"/>
        </a:xfrm>
      </p:grpSpPr>
      <p:sp>
        <p:nvSpPr>
          <p:cNvPr id="373" name="Google Shape;373;p6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74" name="Google Shape;374;p6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5" name="Google Shape;375;p6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376" name="Google Shape;376;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77" name="Google Shape;377;p62"/>
          <p:cNvGrpSpPr/>
          <p:nvPr/>
        </p:nvGrpSpPr>
        <p:grpSpPr>
          <a:xfrm>
            <a:off x="6971838" y="-12"/>
            <a:ext cx="2174881" cy="1450030"/>
            <a:chOff x="6098378" y="5"/>
            <a:chExt cx="3045625" cy="2030570"/>
          </a:xfrm>
        </p:grpSpPr>
        <p:sp>
          <p:nvSpPr>
            <p:cNvPr id="378" name="Google Shape;378;p6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0" name="Google Shape;380;p6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1" name="Google Shape;381;p6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82" name="Google Shape;382;p6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83" name="Google Shape;383;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84" name="Shape 384"/>
        <p:cNvGrpSpPr/>
        <p:nvPr/>
      </p:nvGrpSpPr>
      <p:grpSpPr>
        <a:xfrm>
          <a:off x="0" y="0"/>
          <a:ext cx="0" cy="0"/>
          <a:chOff x="0" y="0"/>
          <a:chExt cx="0" cy="0"/>
        </a:xfrm>
      </p:grpSpPr>
      <p:sp>
        <p:nvSpPr>
          <p:cNvPr id="385" name="Google Shape;385;p6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6" name="Google Shape;386;p6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6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88" name="Google Shape;388;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89" name="Google Shape;389;p6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391" name="Google Shape;391;p6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92" name="Shape 392"/>
        <p:cNvGrpSpPr/>
        <p:nvPr/>
      </p:nvGrpSpPr>
      <p:grpSpPr>
        <a:xfrm>
          <a:off x="0" y="0"/>
          <a:ext cx="0" cy="0"/>
          <a:chOff x="0" y="0"/>
          <a:chExt cx="0" cy="0"/>
        </a:xfrm>
      </p:grpSpPr>
      <p:sp>
        <p:nvSpPr>
          <p:cNvPr id="393" name="Google Shape;393;p6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394" name="Google Shape;394;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5" name="Google Shape;395;p6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96" name="Shape 396"/>
        <p:cNvGrpSpPr/>
        <p:nvPr/>
      </p:nvGrpSpPr>
      <p:grpSpPr>
        <a:xfrm>
          <a:off x="0" y="0"/>
          <a:ext cx="0" cy="0"/>
          <a:chOff x="0" y="0"/>
          <a:chExt cx="0" cy="0"/>
        </a:xfrm>
      </p:grpSpPr>
      <p:sp>
        <p:nvSpPr>
          <p:cNvPr id="397" name="Google Shape;397;p6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8" name="Google Shape;398;p6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399" name="Google Shape;399;p6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400" name="Google Shape;400;p6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401" name="Google Shape;401;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2" name="Google Shape;402;p6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3" name="Google Shape;403;p6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404" name="Shape 404"/>
        <p:cNvGrpSpPr/>
        <p:nvPr/>
      </p:nvGrpSpPr>
      <p:grpSpPr>
        <a:xfrm>
          <a:off x="0" y="0"/>
          <a:ext cx="0" cy="0"/>
          <a:chOff x="0" y="0"/>
          <a:chExt cx="0" cy="0"/>
        </a:xfrm>
      </p:grpSpPr>
      <p:sp>
        <p:nvSpPr>
          <p:cNvPr id="405" name="Google Shape;405;p6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6" name="Google Shape;406;p66"/>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07" name="Google Shape;407;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08" name="Google Shape;408;p6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09" name="Google Shape;409;p66"/>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410" name="Google Shape;410;p66"/>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411" name="Google Shape;411;p66"/>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12" name="Shape 412"/>
        <p:cNvGrpSpPr/>
        <p:nvPr/>
      </p:nvGrpSpPr>
      <p:grpSpPr>
        <a:xfrm>
          <a:off x="0" y="0"/>
          <a:ext cx="0" cy="0"/>
          <a:chOff x="0" y="0"/>
          <a:chExt cx="0" cy="0"/>
        </a:xfrm>
      </p:grpSpPr>
      <p:grpSp>
        <p:nvGrpSpPr>
          <p:cNvPr id="413" name="Google Shape;413;p67"/>
          <p:cNvGrpSpPr/>
          <p:nvPr/>
        </p:nvGrpSpPr>
        <p:grpSpPr>
          <a:xfrm>
            <a:off x="6098378" y="5"/>
            <a:ext cx="3045625" cy="2030570"/>
            <a:chOff x="6098378" y="5"/>
            <a:chExt cx="3045625" cy="2030570"/>
          </a:xfrm>
        </p:grpSpPr>
        <p:sp>
          <p:nvSpPr>
            <p:cNvPr id="414" name="Google Shape;414;p6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6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6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6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18" name="Google Shape;418;p6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19" name="Google Shape;419;p6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420" name="Google Shape;42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21" name="Google Shape;421;p6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422" name="Shape 422"/>
        <p:cNvGrpSpPr/>
        <p:nvPr/>
      </p:nvGrpSpPr>
      <p:grpSpPr>
        <a:xfrm>
          <a:off x="0" y="0"/>
          <a:ext cx="0" cy="0"/>
          <a:chOff x="0" y="0"/>
          <a:chExt cx="0" cy="0"/>
        </a:xfrm>
      </p:grpSpPr>
      <p:grpSp>
        <p:nvGrpSpPr>
          <p:cNvPr id="423" name="Google Shape;423;p68"/>
          <p:cNvGrpSpPr/>
          <p:nvPr/>
        </p:nvGrpSpPr>
        <p:grpSpPr>
          <a:xfrm>
            <a:off x="6098378" y="5"/>
            <a:ext cx="3045625" cy="2030570"/>
            <a:chOff x="6098378" y="5"/>
            <a:chExt cx="3045625" cy="2030570"/>
          </a:xfrm>
        </p:grpSpPr>
        <p:sp>
          <p:nvSpPr>
            <p:cNvPr id="424" name="Google Shape;424;p6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5" name="Google Shape;425;p6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6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7" name="Google Shape;427;p6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28" name="Google Shape;428;p68"/>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29" name="Google Shape;429;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30" name="Google Shape;430;p6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431" name="Google Shape;431;p68"/>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32" name="Shape 432"/>
        <p:cNvGrpSpPr/>
        <p:nvPr/>
      </p:nvGrpSpPr>
      <p:grpSpPr>
        <a:xfrm>
          <a:off x="0" y="0"/>
          <a:ext cx="0" cy="0"/>
          <a:chOff x="0" y="0"/>
          <a:chExt cx="0" cy="0"/>
        </a:xfrm>
      </p:grpSpPr>
      <p:sp>
        <p:nvSpPr>
          <p:cNvPr id="433" name="Google Shape;433;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34" name="Shape 434"/>
        <p:cNvGrpSpPr/>
        <p:nvPr/>
      </p:nvGrpSpPr>
      <p:grpSpPr>
        <a:xfrm>
          <a:off x="0" y="0"/>
          <a:ext cx="0" cy="0"/>
          <a:chOff x="0" y="0"/>
          <a:chExt cx="0" cy="0"/>
        </a:xfrm>
      </p:grpSpPr>
      <p:sp>
        <p:nvSpPr>
          <p:cNvPr id="435" name="Google Shape;435;p7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6" name="Google Shape;436;p7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7" name="Google Shape;437;p7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8" name="Google Shape;438;p7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9" name="Google Shape;439;p7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7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41" name="Google Shape;441;p7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42" name="Google Shape;442;p70"/>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43" name="Google Shape;443;p70"/>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44" name="Shape 444"/>
        <p:cNvGrpSpPr/>
        <p:nvPr/>
      </p:nvGrpSpPr>
      <p:grpSpPr>
        <a:xfrm>
          <a:off x="0" y="0"/>
          <a:ext cx="0" cy="0"/>
          <a:chOff x="0" y="0"/>
          <a:chExt cx="0" cy="0"/>
        </a:xfrm>
      </p:grpSpPr>
      <p:sp>
        <p:nvSpPr>
          <p:cNvPr id="445" name="Google Shape;445;p71"/>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446" name="Google Shape;44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47" name="Shape 447"/>
        <p:cNvGrpSpPr/>
        <p:nvPr/>
      </p:nvGrpSpPr>
      <p:grpSpPr>
        <a:xfrm>
          <a:off x="0" y="0"/>
          <a:ext cx="0" cy="0"/>
          <a:chOff x="0" y="0"/>
          <a:chExt cx="0" cy="0"/>
        </a:xfrm>
      </p:grpSpPr>
      <p:sp>
        <p:nvSpPr>
          <p:cNvPr id="448" name="Google Shape;448;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49" name="Google Shape;449;p72"/>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50" name="Shape 450"/>
        <p:cNvGrpSpPr/>
        <p:nvPr/>
      </p:nvGrpSpPr>
      <p:grpSpPr>
        <a:xfrm>
          <a:off x="0" y="0"/>
          <a:ext cx="0" cy="0"/>
          <a:chOff x="0" y="0"/>
          <a:chExt cx="0" cy="0"/>
        </a:xfrm>
      </p:grpSpPr>
      <p:sp>
        <p:nvSpPr>
          <p:cNvPr id="451" name="Google Shape;451;p73"/>
          <p:cNvSpPr/>
          <p:nvPr>
            <p:ph idx="2" type="pic"/>
          </p:nvPr>
        </p:nvSpPr>
        <p:spPr>
          <a:xfrm>
            <a:off x="4572000" y="0"/>
            <a:ext cx="4572000" cy="5143500"/>
          </a:xfrm>
          <a:prstGeom prst="rect">
            <a:avLst/>
          </a:prstGeom>
          <a:solidFill>
            <a:srgbClr val="7F7F7F"/>
          </a:solidFill>
          <a:ln>
            <a:noFill/>
          </a:ln>
        </p:spPr>
      </p:sp>
      <p:sp>
        <p:nvSpPr>
          <p:cNvPr id="452" name="Google Shape;452;p73"/>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53" name="Google Shape;453;p73"/>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54" name="Shape 454"/>
        <p:cNvGrpSpPr/>
        <p:nvPr/>
      </p:nvGrpSpPr>
      <p:grpSpPr>
        <a:xfrm>
          <a:off x="0" y="0"/>
          <a:ext cx="0" cy="0"/>
          <a:chOff x="0" y="0"/>
          <a:chExt cx="0" cy="0"/>
        </a:xfrm>
      </p:grpSpPr>
      <p:sp>
        <p:nvSpPr>
          <p:cNvPr id="455" name="Google Shape;455;p74"/>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56" name="Google Shape;456;p7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457" name="Google Shape;457;p74"/>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58" name="Google Shape;458;p74"/>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59" name="Shape 459"/>
        <p:cNvGrpSpPr/>
        <p:nvPr/>
      </p:nvGrpSpPr>
      <p:grpSpPr>
        <a:xfrm>
          <a:off x="0" y="0"/>
          <a:ext cx="0" cy="0"/>
          <a:chOff x="0" y="0"/>
          <a:chExt cx="0" cy="0"/>
        </a:xfrm>
      </p:grpSpPr>
      <p:sp>
        <p:nvSpPr>
          <p:cNvPr id="460" name="Google Shape;460;p75"/>
          <p:cNvSpPr/>
          <p:nvPr>
            <p:ph idx="2" type="pic"/>
          </p:nvPr>
        </p:nvSpPr>
        <p:spPr>
          <a:xfrm>
            <a:off x="4572000" y="0"/>
            <a:ext cx="4572000" cy="5143500"/>
          </a:xfrm>
          <a:prstGeom prst="rect">
            <a:avLst/>
          </a:prstGeom>
          <a:solidFill>
            <a:srgbClr val="7F7F7F"/>
          </a:solidFill>
          <a:ln>
            <a:noFill/>
          </a:ln>
        </p:spPr>
      </p:sp>
      <p:sp>
        <p:nvSpPr>
          <p:cNvPr id="461" name="Google Shape;461;p75"/>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2" name="Google Shape;462;p75"/>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63" name="Shape 463"/>
        <p:cNvGrpSpPr/>
        <p:nvPr/>
      </p:nvGrpSpPr>
      <p:grpSpPr>
        <a:xfrm>
          <a:off x="0" y="0"/>
          <a:ext cx="0" cy="0"/>
          <a:chOff x="0" y="0"/>
          <a:chExt cx="0" cy="0"/>
        </a:xfrm>
      </p:grpSpPr>
      <p:sp>
        <p:nvSpPr>
          <p:cNvPr id="464" name="Google Shape;464;p76"/>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65" name="Google Shape;465;p76"/>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66" name="Google Shape;466;p7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67" name="Google Shape;467;p76"/>
          <p:cNvSpPr/>
          <p:nvPr>
            <p:ph idx="2" type="pic"/>
          </p:nvPr>
        </p:nvSpPr>
        <p:spPr>
          <a:xfrm>
            <a:off x="-5" y="-37"/>
            <a:ext cx="2786400" cy="1025700"/>
          </a:xfrm>
          <a:prstGeom prst="rect">
            <a:avLst/>
          </a:prstGeom>
          <a:noFill/>
          <a:ln>
            <a:noFill/>
          </a:ln>
        </p:spPr>
      </p:sp>
      <p:sp>
        <p:nvSpPr>
          <p:cNvPr id="468" name="Google Shape;468;p76"/>
          <p:cNvSpPr/>
          <p:nvPr>
            <p:ph idx="3" type="pic"/>
          </p:nvPr>
        </p:nvSpPr>
        <p:spPr>
          <a:xfrm>
            <a:off x="5465475" y="1135388"/>
            <a:ext cx="3483900" cy="2273700"/>
          </a:xfrm>
          <a:prstGeom prst="rect">
            <a:avLst/>
          </a:prstGeom>
          <a:noFill/>
          <a:ln>
            <a:noFill/>
          </a:ln>
        </p:spPr>
      </p:sp>
      <p:sp>
        <p:nvSpPr>
          <p:cNvPr id="469" name="Google Shape;469;p76"/>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70" name="Google Shape;470;p76"/>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71" name="Google Shape;471;p76"/>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72" name="Google Shape;472;p7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73" name="Shape 473"/>
        <p:cNvGrpSpPr/>
        <p:nvPr/>
      </p:nvGrpSpPr>
      <p:grpSpPr>
        <a:xfrm>
          <a:off x="0" y="0"/>
          <a:ext cx="0" cy="0"/>
          <a:chOff x="0" y="0"/>
          <a:chExt cx="0" cy="0"/>
        </a:xfrm>
      </p:grpSpPr>
      <p:sp>
        <p:nvSpPr>
          <p:cNvPr id="474" name="Google Shape;474;p77"/>
          <p:cNvSpPr/>
          <p:nvPr>
            <p:ph idx="2" type="pic"/>
          </p:nvPr>
        </p:nvSpPr>
        <p:spPr>
          <a:xfrm>
            <a:off x="0" y="0"/>
            <a:ext cx="9144000" cy="5143500"/>
          </a:xfrm>
          <a:prstGeom prst="rect">
            <a:avLst/>
          </a:prstGeom>
          <a:noFill/>
          <a:ln>
            <a:noFill/>
          </a:ln>
        </p:spPr>
      </p:sp>
      <p:sp>
        <p:nvSpPr>
          <p:cNvPr id="475" name="Google Shape;475;p7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76" name="Shape 476"/>
        <p:cNvGrpSpPr/>
        <p:nvPr/>
      </p:nvGrpSpPr>
      <p:grpSpPr>
        <a:xfrm>
          <a:off x="0" y="0"/>
          <a:ext cx="0" cy="0"/>
          <a:chOff x="0" y="0"/>
          <a:chExt cx="0" cy="0"/>
        </a:xfrm>
      </p:grpSpPr>
      <p:sp>
        <p:nvSpPr>
          <p:cNvPr id="477" name="Google Shape;477;p78"/>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78" name="Shape 478"/>
        <p:cNvGrpSpPr/>
        <p:nvPr/>
      </p:nvGrpSpPr>
      <p:grpSpPr>
        <a:xfrm>
          <a:off x="0" y="0"/>
          <a:ext cx="0" cy="0"/>
          <a:chOff x="0" y="0"/>
          <a:chExt cx="0" cy="0"/>
        </a:xfrm>
      </p:grpSpPr>
      <p:sp>
        <p:nvSpPr>
          <p:cNvPr id="479" name="Google Shape;479;p79"/>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80" name="Google Shape;480;p79"/>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81" name="Shape 481"/>
        <p:cNvGrpSpPr/>
        <p:nvPr/>
      </p:nvGrpSpPr>
      <p:grpSpPr>
        <a:xfrm>
          <a:off x="0" y="0"/>
          <a:ext cx="0" cy="0"/>
          <a:chOff x="0" y="0"/>
          <a:chExt cx="0" cy="0"/>
        </a:xfrm>
      </p:grpSpPr>
      <p:sp>
        <p:nvSpPr>
          <p:cNvPr id="482" name="Google Shape;482;p80"/>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83" name="Google Shape;483;p80"/>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84" name="Google Shape;484;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85" name="Shape 485"/>
        <p:cNvGrpSpPr/>
        <p:nvPr/>
      </p:nvGrpSpPr>
      <p:grpSpPr>
        <a:xfrm>
          <a:off x="0" y="0"/>
          <a:ext cx="0" cy="0"/>
          <a:chOff x="0" y="0"/>
          <a:chExt cx="0" cy="0"/>
        </a:xfrm>
      </p:grpSpPr>
      <p:sp>
        <p:nvSpPr>
          <p:cNvPr id="486" name="Google Shape;486;p81"/>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487" name="Google Shape;487;p81"/>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488" name="Google Shape;488;p81"/>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489" name="Google Shape;489;p81"/>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490" name="Google Shape;490;p81"/>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491" name="Google Shape;491;p81"/>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492" name="Google Shape;492;p81"/>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493" name="Shape 493"/>
        <p:cNvGrpSpPr/>
        <p:nvPr/>
      </p:nvGrpSpPr>
      <p:grpSpPr>
        <a:xfrm>
          <a:off x="0" y="0"/>
          <a:ext cx="0" cy="0"/>
          <a:chOff x="0" y="0"/>
          <a:chExt cx="0" cy="0"/>
        </a:xfrm>
      </p:grpSpPr>
      <p:sp>
        <p:nvSpPr>
          <p:cNvPr id="494" name="Google Shape;494;p82"/>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495" name="Google Shape;495;p8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496" name="Shape 496"/>
        <p:cNvGrpSpPr/>
        <p:nvPr/>
      </p:nvGrpSpPr>
      <p:grpSpPr>
        <a:xfrm>
          <a:off x="0" y="0"/>
          <a:ext cx="0" cy="0"/>
          <a:chOff x="0" y="0"/>
          <a:chExt cx="0" cy="0"/>
        </a:xfrm>
      </p:grpSpPr>
      <p:sp>
        <p:nvSpPr>
          <p:cNvPr id="497" name="Google Shape;497;p83"/>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98" name="Google Shape;498;p83"/>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499" name="Google Shape;499;p83"/>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500" name="Google Shape;500;p83"/>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501" name="Google Shape;501;p83"/>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502" name="Google Shape;502;p83"/>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503" name="Google Shape;503;p8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504" name="Google Shape;504;p8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09" name="Shape 509"/>
        <p:cNvGrpSpPr/>
        <p:nvPr/>
      </p:nvGrpSpPr>
      <p:grpSpPr>
        <a:xfrm>
          <a:off x="0" y="0"/>
          <a:ext cx="0" cy="0"/>
          <a:chOff x="0" y="0"/>
          <a:chExt cx="0" cy="0"/>
        </a:xfrm>
      </p:grpSpPr>
      <p:sp>
        <p:nvSpPr>
          <p:cNvPr id="510" name="Google Shape;510;p8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8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8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8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8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5" name="Google Shape;515;p8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16" name="Google Shape;516;p8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17" name="Google Shape;517;p85"/>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18" name="Shape 518"/>
        <p:cNvGrpSpPr/>
        <p:nvPr/>
      </p:nvGrpSpPr>
      <p:grpSpPr>
        <a:xfrm>
          <a:off x="0" y="0"/>
          <a:ext cx="0" cy="0"/>
          <a:chOff x="0" y="0"/>
          <a:chExt cx="0" cy="0"/>
        </a:xfrm>
      </p:grpSpPr>
      <p:sp>
        <p:nvSpPr>
          <p:cNvPr id="519" name="Google Shape;519;p8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0" name="Google Shape;520;p8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1" name="Google Shape;521;p86"/>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22" name="Google Shape;522;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3" name="Google Shape;523;p86"/>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24" name="Google Shape;524;p86"/>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25" name="Google Shape;525;p86"/>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26" name="Shape 526"/>
        <p:cNvGrpSpPr/>
        <p:nvPr/>
      </p:nvGrpSpPr>
      <p:grpSpPr>
        <a:xfrm>
          <a:off x="0" y="0"/>
          <a:ext cx="0" cy="0"/>
          <a:chOff x="0" y="0"/>
          <a:chExt cx="0" cy="0"/>
        </a:xfrm>
      </p:grpSpPr>
      <p:sp>
        <p:nvSpPr>
          <p:cNvPr id="527" name="Google Shape;527;p8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28" name="Google Shape;528;p8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529" name="Google Shape;529;p8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30" name="Google Shape;530;p8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31" name="Google Shape;531;p87"/>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2" name="Google Shape;532;p87"/>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33" name="Google Shape;533;p87"/>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34" name="Shape 534"/>
        <p:cNvGrpSpPr/>
        <p:nvPr/>
      </p:nvGrpSpPr>
      <p:grpSpPr>
        <a:xfrm>
          <a:off x="0" y="0"/>
          <a:ext cx="0" cy="0"/>
          <a:chOff x="0" y="0"/>
          <a:chExt cx="0" cy="0"/>
        </a:xfrm>
      </p:grpSpPr>
      <p:sp>
        <p:nvSpPr>
          <p:cNvPr id="535" name="Google Shape;535;p88"/>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6" name="Google Shape;53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37" name="Google Shape;53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538" name="Google Shape;538;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9" name="Google Shape;539;p88"/>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40" name="Shape 540"/>
        <p:cNvGrpSpPr/>
        <p:nvPr/>
      </p:nvGrpSpPr>
      <p:grpSpPr>
        <a:xfrm>
          <a:off x="0" y="0"/>
          <a:ext cx="0" cy="0"/>
          <a:chOff x="0" y="0"/>
          <a:chExt cx="0" cy="0"/>
        </a:xfrm>
      </p:grpSpPr>
      <p:sp>
        <p:nvSpPr>
          <p:cNvPr id="541" name="Google Shape;541;p89"/>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89"/>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3" name="Google Shape;543;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4" name="Google Shape;544;p89"/>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45" name="Shape 545"/>
        <p:cNvGrpSpPr/>
        <p:nvPr/>
      </p:nvGrpSpPr>
      <p:grpSpPr>
        <a:xfrm>
          <a:off x="0" y="0"/>
          <a:ext cx="0" cy="0"/>
          <a:chOff x="0" y="0"/>
          <a:chExt cx="0" cy="0"/>
        </a:xfrm>
      </p:grpSpPr>
      <p:sp>
        <p:nvSpPr>
          <p:cNvPr id="546" name="Google Shape;546;p9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90"/>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48" name="Google Shape;548;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9" name="Google Shape;549;p90"/>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50" name="Shape 550"/>
        <p:cNvGrpSpPr/>
        <p:nvPr/>
      </p:nvGrpSpPr>
      <p:grpSpPr>
        <a:xfrm>
          <a:off x="0" y="0"/>
          <a:ext cx="0" cy="0"/>
          <a:chOff x="0" y="0"/>
          <a:chExt cx="0" cy="0"/>
        </a:xfrm>
      </p:grpSpPr>
      <p:sp>
        <p:nvSpPr>
          <p:cNvPr id="551" name="Google Shape;551;p91"/>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52" name="Google Shape;552;p91"/>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3" name="Google Shape;553;p91"/>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54" name="Google Shape;554;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5" name="Google Shape;555;p91"/>
          <p:cNvGrpSpPr/>
          <p:nvPr/>
        </p:nvGrpSpPr>
        <p:grpSpPr>
          <a:xfrm>
            <a:off x="6971838" y="-12"/>
            <a:ext cx="2174881" cy="1450030"/>
            <a:chOff x="6098378" y="5"/>
            <a:chExt cx="3045625" cy="2030570"/>
          </a:xfrm>
        </p:grpSpPr>
        <p:sp>
          <p:nvSpPr>
            <p:cNvPr id="556" name="Google Shape;556;p9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1"/>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8" name="Google Shape;558;p91"/>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9" name="Google Shape;559;p91"/>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60" name="Google Shape;560;p91"/>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61" name="Google Shape;561;p9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62" name="Shape 562"/>
        <p:cNvGrpSpPr/>
        <p:nvPr/>
      </p:nvGrpSpPr>
      <p:grpSpPr>
        <a:xfrm>
          <a:off x="0" y="0"/>
          <a:ext cx="0" cy="0"/>
          <a:chOff x="0" y="0"/>
          <a:chExt cx="0" cy="0"/>
        </a:xfrm>
      </p:grpSpPr>
      <p:sp>
        <p:nvSpPr>
          <p:cNvPr id="563" name="Google Shape;563;p92"/>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4" name="Google Shape;564;p92"/>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5" name="Google Shape;565;p9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66" name="Google Shape;566;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67" name="Google Shape;567;p92"/>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92"/>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69" name="Google Shape;569;p9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70" name="Shape 570"/>
        <p:cNvGrpSpPr/>
        <p:nvPr/>
      </p:nvGrpSpPr>
      <p:grpSpPr>
        <a:xfrm>
          <a:off x="0" y="0"/>
          <a:ext cx="0" cy="0"/>
          <a:chOff x="0" y="0"/>
          <a:chExt cx="0" cy="0"/>
        </a:xfrm>
      </p:grpSpPr>
      <p:sp>
        <p:nvSpPr>
          <p:cNvPr id="571" name="Google Shape;571;p9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72" name="Google Shape;572;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73" name="Google Shape;573;p9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74" name="Shape 574"/>
        <p:cNvGrpSpPr/>
        <p:nvPr/>
      </p:nvGrpSpPr>
      <p:grpSpPr>
        <a:xfrm>
          <a:off x="0" y="0"/>
          <a:ext cx="0" cy="0"/>
          <a:chOff x="0" y="0"/>
          <a:chExt cx="0" cy="0"/>
        </a:xfrm>
      </p:grpSpPr>
      <p:sp>
        <p:nvSpPr>
          <p:cNvPr id="575" name="Google Shape;575;p94"/>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6" name="Google Shape;576;p94"/>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77" name="Google Shape;577;p94"/>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78" name="Google Shape;578;p94"/>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79" name="Google Shape;579;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0" name="Google Shape;580;p94"/>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1" name="Google Shape;581;p9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582" name="Shape 582"/>
        <p:cNvGrpSpPr/>
        <p:nvPr/>
      </p:nvGrpSpPr>
      <p:grpSpPr>
        <a:xfrm>
          <a:off x="0" y="0"/>
          <a:ext cx="0" cy="0"/>
          <a:chOff x="0" y="0"/>
          <a:chExt cx="0" cy="0"/>
        </a:xfrm>
      </p:grpSpPr>
      <p:sp>
        <p:nvSpPr>
          <p:cNvPr id="583" name="Google Shape;583;p9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4" name="Google Shape;584;p95"/>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585" name="Google Shape;585;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86" name="Google Shape;586;p9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87" name="Google Shape;587;p95"/>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588" name="Google Shape;588;p95"/>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589" name="Google Shape;589;p95"/>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90" name="Shape 590"/>
        <p:cNvGrpSpPr/>
        <p:nvPr/>
      </p:nvGrpSpPr>
      <p:grpSpPr>
        <a:xfrm>
          <a:off x="0" y="0"/>
          <a:ext cx="0" cy="0"/>
          <a:chOff x="0" y="0"/>
          <a:chExt cx="0" cy="0"/>
        </a:xfrm>
      </p:grpSpPr>
      <p:grpSp>
        <p:nvGrpSpPr>
          <p:cNvPr id="591" name="Google Shape;591;p96"/>
          <p:cNvGrpSpPr/>
          <p:nvPr/>
        </p:nvGrpSpPr>
        <p:grpSpPr>
          <a:xfrm>
            <a:off x="6098378" y="5"/>
            <a:ext cx="3045625" cy="2030570"/>
            <a:chOff x="6098378" y="5"/>
            <a:chExt cx="3045625" cy="2030570"/>
          </a:xfrm>
        </p:grpSpPr>
        <p:sp>
          <p:nvSpPr>
            <p:cNvPr id="592" name="Google Shape;592;p9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9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9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9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96" name="Google Shape;596;p9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97" name="Google Shape;597;p9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98" name="Google Shape;598;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99" name="Google Shape;599;p9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00" name="Shape 600"/>
        <p:cNvGrpSpPr/>
        <p:nvPr/>
      </p:nvGrpSpPr>
      <p:grpSpPr>
        <a:xfrm>
          <a:off x="0" y="0"/>
          <a:ext cx="0" cy="0"/>
          <a:chOff x="0" y="0"/>
          <a:chExt cx="0" cy="0"/>
        </a:xfrm>
      </p:grpSpPr>
      <p:grpSp>
        <p:nvGrpSpPr>
          <p:cNvPr id="601" name="Google Shape;601;p97"/>
          <p:cNvGrpSpPr/>
          <p:nvPr/>
        </p:nvGrpSpPr>
        <p:grpSpPr>
          <a:xfrm>
            <a:off x="6098378" y="5"/>
            <a:ext cx="3045625" cy="2030570"/>
            <a:chOff x="6098378" y="5"/>
            <a:chExt cx="3045625" cy="2030570"/>
          </a:xfrm>
        </p:grpSpPr>
        <p:sp>
          <p:nvSpPr>
            <p:cNvPr id="602" name="Google Shape;602;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3" name="Google Shape;603;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5" name="Google Shape;605;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06" name="Google Shape;606;p97"/>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07" name="Google Shape;60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08" name="Google Shape;60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09" name="Google Shape;609;p97"/>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10" name="Shape 610"/>
        <p:cNvGrpSpPr/>
        <p:nvPr/>
      </p:nvGrpSpPr>
      <p:grpSpPr>
        <a:xfrm>
          <a:off x="0" y="0"/>
          <a:ext cx="0" cy="0"/>
          <a:chOff x="0" y="0"/>
          <a:chExt cx="0" cy="0"/>
        </a:xfrm>
      </p:grpSpPr>
      <p:sp>
        <p:nvSpPr>
          <p:cNvPr id="611" name="Google Shape;611;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12" name="Shape 612"/>
        <p:cNvGrpSpPr/>
        <p:nvPr/>
      </p:nvGrpSpPr>
      <p:grpSpPr>
        <a:xfrm>
          <a:off x="0" y="0"/>
          <a:ext cx="0" cy="0"/>
          <a:chOff x="0" y="0"/>
          <a:chExt cx="0" cy="0"/>
        </a:xfrm>
      </p:grpSpPr>
      <p:sp>
        <p:nvSpPr>
          <p:cNvPr id="613" name="Google Shape;613;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4" name="Google Shape;614;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8" name="Google Shape;618;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19" name="Google Shape;619;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20" name="Google Shape;620;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21" name="Google Shape;621;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22" name="Shape 622"/>
        <p:cNvGrpSpPr/>
        <p:nvPr/>
      </p:nvGrpSpPr>
      <p:grpSpPr>
        <a:xfrm>
          <a:off x="0" y="0"/>
          <a:ext cx="0" cy="0"/>
          <a:chOff x="0" y="0"/>
          <a:chExt cx="0" cy="0"/>
        </a:xfrm>
      </p:grpSpPr>
      <p:sp>
        <p:nvSpPr>
          <p:cNvPr id="623" name="Google Shape;623;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624" name="Google Shape;624;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25" name="Shape 625"/>
        <p:cNvGrpSpPr/>
        <p:nvPr/>
      </p:nvGrpSpPr>
      <p:grpSpPr>
        <a:xfrm>
          <a:off x="0" y="0"/>
          <a:ext cx="0" cy="0"/>
          <a:chOff x="0" y="0"/>
          <a:chExt cx="0" cy="0"/>
        </a:xfrm>
      </p:grpSpPr>
      <p:sp>
        <p:nvSpPr>
          <p:cNvPr id="626" name="Google Shape;626;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27" name="Google Shape;627;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28" name="Shape 628"/>
        <p:cNvGrpSpPr/>
        <p:nvPr/>
      </p:nvGrpSpPr>
      <p:grpSpPr>
        <a:xfrm>
          <a:off x="0" y="0"/>
          <a:ext cx="0" cy="0"/>
          <a:chOff x="0" y="0"/>
          <a:chExt cx="0" cy="0"/>
        </a:xfrm>
      </p:grpSpPr>
      <p:sp>
        <p:nvSpPr>
          <p:cNvPr id="629" name="Google Shape;629;p102"/>
          <p:cNvSpPr/>
          <p:nvPr>
            <p:ph idx="2" type="pic"/>
          </p:nvPr>
        </p:nvSpPr>
        <p:spPr>
          <a:xfrm>
            <a:off x="4572000" y="0"/>
            <a:ext cx="4572000" cy="5143500"/>
          </a:xfrm>
          <a:prstGeom prst="rect">
            <a:avLst/>
          </a:prstGeom>
          <a:solidFill>
            <a:srgbClr val="7F7F7F"/>
          </a:solidFill>
          <a:ln>
            <a:noFill/>
          </a:ln>
        </p:spPr>
      </p:sp>
      <p:sp>
        <p:nvSpPr>
          <p:cNvPr id="630" name="Google Shape;630;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31" name="Google Shape;631;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32" name="Shape 632"/>
        <p:cNvGrpSpPr/>
        <p:nvPr/>
      </p:nvGrpSpPr>
      <p:grpSpPr>
        <a:xfrm>
          <a:off x="0" y="0"/>
          <a:ext cx="0" cy="0"/>
          <a:chOff x="0" y="0"/>
          <a:chExt cx="0" cy="0"/>
        </a:xfrm>
      </p:grpSpPr>
      <p:sp>
        <p:nvSpPr>
          <p:cNvPr id="633" name="Google Shape;633;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34" name="Google Shape;634;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635" name="Google Shape;635;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36" name="Google Shape;636;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5.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4.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72.xml"/><Relationship Id="rId22" Type="http://schemas.openxmlformats.org/officeDocument/2006/relationships/slideLayout" Target="../slideLayouts/slideLayout74.xml"/><Relationship Id="rId21" Type="http://schemas.openxmlformats.org/officeDocument/2006/relationships/slideLayout" Target="../slideLayouts/slideLayout73.xml"/><Relationship Id="rId24" Type="http://schemas.openxmlformats.org/officeDocument/2006/relationships/slideLayout" Target="../slideLayouts/slideLayout76.xml"/><Relationship Id="rId23" Type="http://schemas.openxmlformats.org/officeDocument/2006/relationships/slideLayout" Target="../slideLayouts/slideLayout75.xml"/><Relationship Id="rId1" Type="http://schemas.openxmlformats.org/officeDocument/2006/relationships/slideLayout" Target="../slideLayouts/slideLayout53.xml"/><Relationship Id="rId2" Type="http://schemas.openxmlformats.org/officeDocument/2006/relationships/slideLayout" Target="../slideLayouts/slideLayout54.xml"/><Relationship Id="rId3" Type="http://schemas.openxmlformats.org/officeDocument/2006/relationships/slideLayout" Target="../slideLayouts/slideLayout55.xml"/><Relationship Id="rId4" Type="http://schemas.openxmlformats.org/officeDocument/2006/relationships/slideLayout" Target="../slideLayouts/slideLayout56.xml"/><Relationship Id="rId9" Type="http://schemas.openxmlformats.org/officeDocument/2006/relationships/slideLayout" Target="../slideLayouts/slideLayout61.xml"/><Relationship Id="rId26" Type="http://schemas.openxmlformats.org/officeDocument/2006/relationships/slideLayout" Target="../slideLayouts/slideLayout78.xml"/><Relationship Id="rId25" Type="http://schemas.openxmlformats.org/officeDocument/2006/relationships/slideLayout" Target="../slideLayouts/slideLayout77.xml"/><Relationship Id="rId28" Type="http://schemas.openxmlformats.org/officeDocument/2006/relationships/slideLayout" Target="../slideLayouts/slideLayout80.xml"/><Relationship Id="rId27" Type="http://schemas.openxmlformats.org/officeDocument/2006/relationships/slideLayout" Target="../slideLayouts/slideLayout79.xml"/><Relationship Id="rId5" Type="http://schemas.openxmlformats.org/officeDocument/2006/relationships/slideLayout" Target="../slideLayouts/slideLayout57.xml"/><Relationship Id="rId6" Type="http://schemas.openxmlformats.org/officeDocument/2006/relationships/slideLayout" Target="../slideLayouts/slideLayout58.xml"/><Relationship Id="rId29" Type="http://schemas.openxmlformats.org/officeDocument/2006/relationships/theme" Target="../theme/theme3.xml"/><Relationship Id="rId7" Type="http://schemas.openxmlformats.org/officeDocument/2006/relationships/slideLayout" Target="../slideLayouts/slideLayout59.xml"/><Relationship Id="rId8" Type="http://schemas.openxmlformats.org/officeDocument/2006/relationships/slideLayout" Target="../slideLayouts/slideLayout60.xml"/><Relationship Id="rId11" Type="http://schemas.openxmlformats.org/officeDocument/2006/relationships/slideLayout" Target="../slideLayouts/slideLayout63.xml"/><Relationship Id="rId10" Type="http://schemas.openxmlformats.org/officeDocument/2006/relationships/slideLayout" Target="../slideLayouts/slideLayout62.xml"/><Relationship Id="rId13" Type="http://schemas.openxmlformats.org/officeDocument/2006/relationships/slideLayout" Target="../slideLayouts/slideLayout65.xml"/><Relationship Id="rId12" Type="http://schemas.openxmlformats.org/officeDocument/2006/relationships/slideLayout" Target="../slideLayouts/slideLayout64.xml"/><Relationship Id="rId15" Type="http://schemas.openxmlformats.org/officeDocument/2006/relationships/slideLayout" Target="../slideLayouts/slideLayout67.xml"/><Relationship Id="rId14" Type="http://schemas.openxmlformats.org/officeDocument/2006/relationships/slideLayout" Target="../slideLayouts/slideLayout66.xml"/><Relationship Id="rId17" Type="http://schemas.openxmlformats.org/officeDocument/2006/relationships/slideLayout" Target="../slideLayouts/slideLayout69.xml"/><Relationship Id="rId16" Type="http://schemas.openxmlformats.org/officeDocument/2006/relationships/slideLayout" Target="../slideLayouts/slideLayout68.xml"/><Relationship Id="rId19" Type="http://schemas.openxmlformats.org/officeDocument/2006/relationships/slideLayout" Target="../slideLayouts/slideLayout71.xml"/><Relationship Id="rId18" Type="http://schemas.openxmlformats.org/officeDocument/2006/relationships/slideLayout" Target="../slideLayouts/slideLayout7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00.xml"/><Relationship Id="rId22" Type="http://schemas.openxmlformats.org/officeDocument/2006/relationships/slideLayout" Target="../slideLayouts/slideLayout102.xml"/><Relationship Id="rId21" Type="http://schemas.openxmlformats.org/officeDocument/2006/relationships/slideLayout" Target="../slideLayouts/slideLayout101.xml"/><Relationship Id="rId24" Type="http://schemas.openxmlformats.org/officeDocument/2006/relationships/slideLayout" Target="../slideLayouts/slideLayout104.xml"/><Relationship Id="rId23" Type="http://schemas.openxmlformats.org/officeDocument/2006/relationships/slideLayout" Target="../slideLayouts/slideLayout103.xml"/><Relationship Id="rId1" Type="http://schemas.openxmlformats.org/officeDocument/2006/relationships/slideLayout" Target="../slideLayouts/slideLayout81.xml"/><Relationship Id="rId2" Type="http://schemas.openxmlformats.org/officeDocument/2006/relationships/slideLayout" Target="../slideLayouts/slideLayout82.xml"/><Relationship Id="rId3" Type="http://schemas.openxmlformats.org/officeDocument/2006/relationships/slideLayout" Target="../slideLayouts/slideLayout83.xml"/><Relationship Id="rId4" Type="http://schemas.openxmlformats.org/officeDocument/2006/relationships/slideLayout" Target="../slideLayouts/slideLayout84.xml"/><Relationship Id="rId9" Type="http://schemas.openxmlformats.org/officeDocument/2006/relationships/slideLayout" Target="../slideLayouts/slideLayout89.xml"/><Relationship Id="rId26" Type="http://schemas.openxmlformats.org/officeDocument/2006/relationships/slideLayout" Target="../slideLayouts/slideLayout106.xml"/><Relationship Id="rId25" Type="http://schemas.openxmlformats.org/officeDocument/2006/relationships/slideLayout" Target="../slideLayouts/slideLayout105.xml"/><Relationship Id="rId28" Type="http://schemas.openxmlformats.org/officeDocument/2006/relationships/slideLayout" Target="../slideLayouts/slideLayout108.xml"/><Relationship Id="rId27" Type="http://schemas.openxmlformats.org/officeDocument/2006/relationships/slideLayout" Target="../slideLayouts/slideLayout107.xml"/><Relationship Id="rId5" Type="http://schemas.openxmlformats.org/officeDocument/2006/relationships/slideLayout" Target="../slideLayouts/slideLayout85.xml"/><Relationship Id="rId6" Type="http://schemas.openxmlformats.org/officeDocument/2006/relationships/slideLayout" Target="../slideLayouts/slideLayout86.xml"/><Relationship Id="rId29" Type="http://schemas.openxmlformats.org/officeDocument/2006/relationships/theme" Target="../theme/theme1.xml"/><Relationship Id="rId7" Type="http://schemas.openxmlformats.org/officeDocument/2006/relationships/slideLayout" Target="../slideLayouts/slideLayout87.xml"/><Relationship Id="rId8" Type="http://schemas.openxmlformats.org/officeDocument/2006/relationships/slideLayout" Target="../slideLayouts/slideLayout88.xml"/><Relationship Id="rId11" Type="http://schemas.openxmlformats.org/officeDocument/2006/relationships/slideLayout" Target="../slideLayouts/slideLayout91.xml"/><Relationship Id="rId10" Type="http://schemas.openxmlformats.org/officeDocument/2006/relationships/slideLayout" Target="../slideLayouts/slideLayout90.xml"/><Relationship Id="rId13" Type="http://schemas.openxmlformats.org/officeDocument/2006/relationships/slideLayout" Target="../slideLayouts/slideLayout93.xml"/><Relationship Id="rId12" Type="http://schemas.openxmlformats.org/officeDocument/2006/relationships/slideLayout" Target="../slideLayouts/slideLayout92.xml"/><Relationship Id="rId15" Type="http://schemas.openxmlformats.org/officeDocument/2006/relationships/slideLayout" Target="../slideLayouts/slideLayout95.xml"/><Relationship Id="rId14" Type="http://schemas.openxmlformats.org/officeDocument/2006/relationships/slideLayout" Target="../slideLayouts/slideLayout94.xml"/><Relationship Id="rId17" Type="http://schemas.openxmlformats.org/officeDocument/2006/relationships/slideLayout" Target="../slideLayouts/slideLayout97.xml"/><Relationship Id="rId16" Type="http://schemas.openxmlformats.org/officeDocument/2006/relationships/slideLayout" Target="../slideLayouts/slideLayout96.xml"/><Relationship Id="rId19" Type="http://schemas.openxmlformats.org/officeDocument/2006/relationships/slideLayout" Target="../slideLayouts/slideLayout99.xml"/><Relationship Id="rId18" Type="http://schemas.openxmlformats.org/officeDocument/2006/relationships/slideLayout" Target="../slideLayouts/slideLayout9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27" name="Shape 327"/>
        <p:cNvGrpSpPr/>
        <p:nvPr/>
      </p:nvGrpSpPr>
      <p:grpSpPr>
        <a:xfrm>
          <a:off x="0" y="0"/>
          <a:ext cx="0" cy="0"/>
          <a:chOff x="0" y="0"/>
          <a:chExt cx="0" cy="0"/>
        </a:xfrm>
      </p:grpSpPr>
      <p:sp>
        <p:nvSpPr>
          <p:cNvPr id="328" name="Google Shape;328;p5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29" name="Google Shape;329;p5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30" name="Google Shape;330;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00" r:id="rId1"/>
    <p:sldLayoutId id="2147483701" r:id="rId2"/>
    <p:sldLayoutId id="2147483702" r:id="rId3"/>
    <p:sldLayoutId id="2147483703" r:id="rId4"/>
    <p:sldLayoutId id="2147483704" r:id="rId5"/>
    <p:sldLayoutId id="2147483705" r:id="rId6"/>
    <p:sldLayoutId id="2147483706" r:id="rId7"/>
    <p:sldLayoutId id="2147483707" r:id="rId8"/>
    <p:sldLayoutId id="2147483708" r:id="rId9"/>
    <p:sldLayoutId id="2147483709" r:id="rId10"/>
    <p:sldLayoutId id="2147483710" r:id="rId11"/>
    <p:sldLayoutId id="2147483711" r:id="rId12"/>
    <p:sldLayoutId id="2147483712" r:id="rId13"/>
    <p:sldLayoutId id="2147483713" r:id="rId14"/>
    <p:sldLayoutId id="2147483714" r:id="rId15"/>
    <p:sldLayoutId id="2147483715" r:id="rId16"/>
    <p:sldLayoutId id="2147483716" r:id="rId17"/>
    <p:sldLayoutId id="2147483717" r:id="rId18"/>
    <p:sldLayoutId id="2147483718" r:id="rId19"/>
    <p:sldLayoutId id="2147483719" r:id="rId20"/>
    <p:sldLayoutId id="2147483720" r:id="rId21"/>
    <p:sldLayoutId id="2147483721" r:id="rId22"/>
    <p:sldLayoutId id="2147483722" r:id="rId23"/>
    <p:sldLayoutId id="2147483723" r:id="rId24"/>
    <p:sldLayoutId id="2147483724" r:id="rId25"/>
    <p:sldLayoutId id="2147483725" r:id="rId26"/>
    <p:sldLayoutId id="2147483726" r:id="rId27"/>
    <p:sldLayoutId id="2147483727"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05" name="Shape 505"/>
        <p:cNvGrpSpPr/>
        <p:nvPr/>
      </p:nvGrpSpPr>
      <p:grpSpPr>
        <a:xfrm>
          <a:off x="0" y="0"/>
          <a:ext cx="0" cy="0"/>
          <a:chOff x="0" y="0"/>
          <a:chExt cx="0" cy="0"/>
        </a:xfrm>
      </p:grpSpPr>
      <p:sp>
        <p:nvSpPr>
          <p:cNvPr id="506" name="Google Shape;506;p8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07" name="Google Shape;507;p84"/>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08" name="Google Shape;508;p8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28" r:id="rId1"/>
    <p:sldLayoutId id="2147483729" r:id="rId2"/>
    <p:sldLayoutId id="2147483730" r:id="rId3"/>
    <p:sldLayoutId id="2147483731" r:id="rId4"/>
    <p:sldLayoutId id="2147483732" r:id="rId5"/>
    <p:sldLayoutId id="2147483733" r:id="rId6"/>
    <p:sldLayoutId id="2147483734" r:id="rId7"/>
    <p:sldLayoutId id="2147483735" r:id="rId8"/>
    <p:sldLayoutId id="2147483736" r:id="rId9"/>
    <p:sldLayoutId id="2147483737" r:id="rId10"/>
    <p:sldLayoutId id="2147483738" r:id="rId11"/>
    <p:sldLayoutId id="2147483739" r:id="rId12"/>
    <p:sldLayoutId id="2147483740" r:id="rId13"/>
    <p:sldLayoutId id="2147483741" r:id="rId14"/>
    <p:sldLayoutId id="2147483742" r:id="rId15"/>
    <p:sldLayoutId id="2147483743" r:id="rId16"/>
    <p:sldLayoutId id="2147483744" r:id="rId17"/>
    <p:sldLayoutId id="2147483745" r:id="rId18"/>
    <p:sldLayoutId id="2147483746" r:id="rId19"/>
    <p:sldLayoutId id="2147483747" r:id="rId20"/>
    <p:sldLayoutId id="2147483748" r:id="rId21"/>
    <p:sldLayoutId id="2147483749" r:id="rId22"/>
    <p:sldLayoutId id="2147483750" r:id="rId23"/>
    <p:sldLayoutId id="2147483751" r:id="rId24"/>
    <p:sldLayoutId id="2147483752" r:id="rId25"/>
    <p:sldLayoutId id="2147483753" r:id="rId26"/>
    <p:sldLayoutId id="2147483754" r:id="rId27"/>
    <p:sldLayoutId id="2147483755" r:id="rId28"/>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8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1.xml"/><Relationship Id="rId3" Type="http://schemas.openxmlformats.org/officeDocument/2006/relationships/image" Target="../media/image17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2.xml"/><Relationship Id="rId2" Type="http://schemas.openxmlformats.org/officeDocument/2006/relationships/notesSlide" Target="../notesSlides/notesSlide12.xml"/><Relationship Id="rId3" Type="http://schemas.openxmlformats.org/officeDocument/2006/relationships/image" Target="../media/image17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54.xml"/><Relationship Id="rId2" Type="http://schemas.openxmlformats.org/officeDocument/2006/relationships/notesSlide" Target="../notesSlides/notesSlide15.xml"/><Relationship Id="rId3" Type="http://schemas.openxmlformats.org/officeDocument/2006/relationships/image" Target="../media/image181.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74.png"/><Relationship Id="rId5" Type="http://schemas.openxmlformats.org/officeDocument/2006/relationships/hyperlink" Target="mailto:membership@lfenergy.org" TargetMode="External"/><Relationship Id="rId6" Type="http://schemas.openxmlformats.org/officeDocument/2006/relationships/image" Target="../media/image175.png"/><Relationship Id="rId7" Type="http://schemas.openxmlformats.org/officeDocument/2006/relationships/image" Target="../media/image171.png"/><Relationship Id="rId8" Type="http://schemas.openxmlformats.org/officeDocument/2006/relationships/image" Target="../media/image172.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102.png"/><Relationship Id="rId84" Type="http://schemas.openxmlformats.org/officeDocument/2006/relationships/image" Target="../media/image149.png"/><Relationship Id="rId83" Type="http://schemas.openxmlformats.org/officeDocument/2006/relationships/image" Target="../media/image144.png"/><Relationship Id="rId42" Type="http://schemas.openxmlformats.org/officeDocument/2006/relationships/image" Target="../media/image108.png"/><Relationship Id="rId86" Type="http://schemas.openxmlformats.org/officeDocument/2006/relationships/image" Target="../media/image152.png"/><Relationship Id="rId41" Type="http://schemas.openxmlformats.org/officeDocument/2006/relationships/image" Target="../media/image163.png"/><Relationship Id="rId85" Type="http://schemas.openxmlformats.org/officeDocument/2006/relationships/image" Target="../media/image155.png"/><Relationship Id="rId44" Type="http://schemas.openxmlformats.org/officeDocument/2006/relationships/image" Target="../media/image115.png"/><Relationship Id="rId88" Type="http://schemas.openxmlformats.org/officeDocument/2006/relationships/image" Target="../media/image158.png"/><Relationship Id="rId43" Type="http://schemas.openxmlformats.org/officeDocument/2006/relationships/image" Target="../media/image110.png"/><Relationship Id="rId87" Type="http://schemas.openxmlformats.org/officeDocument/2006/relationships/image" Target="../media/image150.png"/><Relationship Id="rId46" Type="http://schemas.openxmlformats.org/officeDocument/2006/relationships/image" Target="../media/image111.png"/><Relationship Id="rId45" Type="http://schemas.openxmlformats.org/officeDocument/2006/relationships/image" Target="../media/image112.png"/><Relationship Id="rId89" Type="http://schemas.openxmlformats.org/officeDocument/2006/relationships/image" Target="../media/image164.png"/><Relationship Id="rId80" Type="http://schemas.openxmlformats.org/officeDocument/2006/relationships/image" Target="../media/image146.png"/><Relationship Id="rId82" Type="http://schemas.openxmlformats.org/officeDocument/2006/relationships/image" Target="../media/image154.png"/><Relationship Id="rId81" Type="http://schemas.openxmlformats.org/officeDocument/2006/relationships/image" Target="../media/image143.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64.jpg"/><Relationship Id="rId4" Type="http://schemas.openxmlformats.org/officeDocument/2006/relationships/image" Target="../media/image67.png"/><Relationship Id="rId9" Type="http://schemas.openxmlformats.org/officeDocument/2006/relationships/image" Target="../media/image101.png"/><Relationship Id="rId48" Type="http://schemas.openxmlformats.org/officeDocument/2006/relationships/image" Target="../media/image136.png"/><Relationship Id="rId47" Type="http://schemas.openxmlformats.org/officeDocument/2006/relationships/image" Target="../media/image120.png"/><Relationship Id="rId49" Type="http://schemas.openxmlformats.org/officeDocument/2006/relationships/image" Target="../media/image183.png"/><Relationship Id="rId5" Type="http://schemas.openxmlformats.org/officeDocument/2006/relationships/image" Target="../media/image71.png"/><Relationship Id="rId6" Type="http://schemas.openxmlformats.org/officeDocument/2006/relationships/image" Target="../media/image78.png"/><Relationship Id="rId7" Type="http://schemas.openxmlformats.org/officeDocument/2006/relationships/image" Target="../media/image68.png"/><Relationship Id="rId8" Type="http://schemas.openxmlformats.org/officeDocument/2006/relationships/image" Target="../media/image75.png"/><Relationship Id="rId73" Type="http://schemas.openxmlformats.org/officeDocument/2006/relationships/image" Target="../media/image140.png"/><Relationship Id="rId72" Type="http://schemas.openxmlformats.org/officeDocument/2006/relationships/image" Target="../media/image138.png"/><Relationship Id="rId31" Type="http://schemas.openxmlformats.org/officeDocument/2006/relationships/image" Target="../media/image104.png"/><Relationship Id="rId75" Type="http://schemas.openxmlformats.org/officeDocument/2006/relationships/image" Target="../media/image142.png"/><Relationship Id="rId30" Type="http://schemas.openxmlformats.org/officeDocument/2006/relationships/image" Target="../media/image97.png"/><Relationship Id="rId74" Type="http://schemas.openxmlformats.org/officeDocument/2006/relationships/image" Target="../media/image139.png"/><Relationship Id="rId33" Type="http://schemas.openxmlformats.org/officeDocument/2006/relationships/image" Target="../media/image106.png"/><Relationship Id="rId77" Type="http://schemas.openxmlformats.org/officeDocument/2006/relationships/image" Target="../media/image141.png"/><Relationship Id="rId32" Type="http://schemas.openxmlformats.org/officeDocument/2006/relationships/image" Target="../media/image103.jpg"/><Relationship Id="rId76" Type="http://schemas.openxmlformats.org/officeDocument/2006/relationships/image" Target="../media/image145.png"/><Relationship Id="rId35" Type="http://schemas.openxmlformats.org/officeDocument/2006/relationships/image" Target="../media/image99.png"/><Relationship Id="rId79" Type="http://schemas.openxmlformats.org/officeDocument/2006/relationships/image" Target="../media/image153.png"/><Relationship Id="rId34" Type="http://schemas.openxmlformats.org/officeDocument/2006/relationships/image" Target="../media/image109.png"/><Relationship Id="rId78" Type="http://schemas.openxmlformats.org/officeDocument/2006/relationships/image" Target="../media/image148.png"/><Relationship Id="rId71" Type="http://schemas.openxmlformats.org/officeDocument/2006/relationships/image" Target="../media/image151.png"/><Relationship Id="rId70" Type="http://schemas.openxmlformats.org/officeDocument/2006/relationships/image" Target="../media/image132.png"/><Relationship Id="rId37" Type="http://schemas.openxmlformats.org/officeDocument/2006/relationships/image" Target="../media/image107.png"/><Relationship Id="rId36" Type="http://schemas.openxmlformats.org/officeDocument/2006/relationships/image" Target="../media/image105.png"/><Relationship Id="rId39" Type="http://schemas.openxmlformats.org/officeDocument/2006/relationships/image" Target="../media/image98.png"/><Relationship Id="rId38" Type="http://schemas.openxmlformats.org/officeDocument/2006/relationships/image" Target="../media/image100.png"/><Relationship Id="rId62" Type="http://schemas.openxmlformats.org/officeDocument/2006/relationships/image" Target="../media/image124.png"/><Relationship Id="rId61" Type="http://schemas.openxmlformats.org/officeDocument/2006/relationships/image" Target="../media/image127.png"/><Relationship Id="rId20" Type="http://schemas.openxmlformats.org/officeDocument/2006/relationships/image" Target="../media/image86.png"/><Relationship Id="rId64" Type="http://schemas.openxmlformats.org/officeDocument/2006/relationships/image" Target="../media/image131.png"/><Relationship Id="rId63" Type="http://schemas.openxmlformats.org/officeDocument/2006/relationships/image" Target="../media/image129.png"/><Relationship Id="rId22" Type="http://schemas.openxmlformats.org/officeDocument/2006/relationships/image" Target="../media/image87.png"/><Relationship Id="rId66" Type="http://schemas.openxmlformats.org/officeDocument/2006/relationships/image" Target="../media/image137.png"/><Relationship Id="rId21" Type="http://schemas.openxmlformats.org/officeDocument/2006/relationships/image" Target="../media/image92.png"/><Relationship Id="rId65" Type="http://schemas.openxmlformats.org/officeDocument/2006/relationships/image" Target="../media/image128.png"/><Relationship Id="rId24" Type="http://schemas.openxmlformats.org/officeDocument/2006/relationships/image" Target="../media/image93.png"/><Relationship Id="rId68" Type="http://schemas.openxmlformats.org/officeDocument/2006/relationships/image" Target="../media/image133.png"/><Relationship Id="rId23" Type="http://schemas.openxmlformats.org/officeDocument/2006/relationships/image" Target="../media/image83.png"/><Relationship Id="rId67" Type="http://schemas.openxmlformats.org/officeDocument/2006/relationships/image" Target="../media/image135.png"/><Relationship Id="rId60" Type="http://schemas.openxmlformats.org/officeDocument/2006/relationships/image" Target="../media/image126.png"/><Relationship Id="rId26" Type="http://schemas.openxmlformats.org/officeDocument/2006/relationships/image" Target="../media/image90.png"/><Relationship Id="rId25" Type="http://schemas.openxmlformats.org/officeDocument/2006/relationships/image" Target="../media/image94.png"/><Relationship Id="rId69" Type="http://schemas.openxmlformats.org/officeDocument/2006/relationships/image" Target="../media/image134.png"/><Relationship Id="rId28" Type="http://schemas.openxmlformats.org/officeDocument/2006/relationships/image" Target="../media/image95.png"/><Relationship Id="rId27" Type="http://schemas.openxmlformats.org/officeDocument/2006/relationships/image" Target="../media/image88.png"/><Relationship Id="rId29" Type="http://schemas.openxmlformats.org/officeDocument/2006/relationships/image" Target="../media/image91.png"/><Relationship Id="rId51" Type="http://schemas.openxmlformats.org/officeDocument/2006/relationships/image" Target="../media/image113.png"/><Relationship Id="rId95" Type="http://schemas.openxmlformats.org/officeDocument/2006/relationships/image" Target="../media/image166.png"/><Relationship Id="rId50" Type="http://schemas.openxmlformats.org/officeDocument/2006/relationships/image" Target="../media/image117.png"/><Relationship Id="rId94" Type="http://schemas.openxmlformats.org/officeDocument/2006/relationships/image" Target="../media/image162.png"/><Relationship Id="rId53" Type="http://schemas.openxmlformats.org/officeDocument/2006/relationships/image" Target="../media/image114.png"/><Relationship Id="rId52" Type="http://schemas.openxmlformats.org/officeDocument/2006/relationships/image" Target="../media/image116.png"/><Relationship Id="rId11" Type="http://schemas.openxmlformats.org/officeDocument/2006/relationships/image" Target="../media/image74.png"/><Relationship Id="rId55" Type="http://schemas.openxmlformats.org/officeDocument/2006/relationships/image" Target="../media/image119.png"/><Relationship Id="rId10" Type="http://schemas.openxmlformats.org/officeDocument/2006/relationships/image" Target="../media/image79.png"/><Relationship Id="rId54" Type="http://schemas.openxmlformats.org/officeDocument/2006/relationships/image" Target="../media/image118.png"/><Relationship Id="rId13" Type="http://schemas.openxmlformats.org/officeDocument/2006/relationships/image" Target="../media/image82.png"/><Relationship Id="rId57" Type="http://schemas.openxmlformats.org/officeDocument/2006/relationships/image" Target="../media/image130.png"/><Relationship Id="rId12" Type="http://schemas.openxmlformats.org/officeDocument/2006/relationships/image" Target="../media/image76.png"/><Relationship Id="rId56" Type="http://schemas.openxmlformats.org/officeDocument/2006/relationships/image" Target="../media/image125.png"/><Relationship Id="rId91" Type="http://schemas.openxmlformats.org/officeDocument/2006/relationships/image" Target="../media/image157.png"/><Relationship Id="rId90" Type="http://schemas.openxmlformats.org/officeDocument/2006/relationships/image" Target="../media/image165.png"/><Relationship Id="rId93" Type="http://schemas.openxmlformats.org/officeDocument/2006/relationships/image" Target="../media/image159.png"/><Relationship Id="rId92" Type="http://schemas.openxmlformats.org/officeDocument/2006/relationships/image" Target="../media/image160.png"/><Relationship Id="rId15" Type="http://schemas.openxmlformats.org/officeDocument/2006/relationships/image" Target="../media/image80.png"/><Relationship Id="rId59" Type="http://schemas.openxmlformats.org/officeDocument/2006/relationships/image" Target="../media/image123.png"/><Relationship Id="rId14" Type="http://schemas.openxmlformats.org/officeDocument/2006/relationships/image" Target="../media/image89.png"/><Relationship Id="rId58" Type="http://schemas.openxmlformats.org/officeDocument/2006/relationships/image" Target="../media/image122.png"/><Relationship Id="rId17" Type="http://schemas.openxmlformats.org/officeDocument/2006/relationships/image" Target="../media/image84.png"/><Relationship Id="rId16" Type="http://schemas.openxmlformats.org/officeDocument/2006/relationships/image" Target="../media/image81.png"/><Relationship Id="rId19" Type="http://schemas.openxmlformats.org/officeDocument/2006/relationships/image" Target="../media/image96.png"/><Relationship Id="rId18" Type="http://schemas.openxmlformats.org/officeDocument/2006/relationships/image" Target="../media/image8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61.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1.xml"/><Relationship Id="rId2" Type="http://schemas.openxmlformats.org/officeDocument/2006/relationships/notesSlide" Target="../notesSlides/notesSlide5.xml"/><Relationship Id="rId3" Type="http://schemas.openxmlformats.org/officeDocument/2006/relationships/image" Target="../media/image184.png"/><Relationship Id="rId4" Type="http://schemas.openxmlformats.org/officeDocument/2006/relationships/image" Target="../media/image168.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66.xml"/><Relationship Id="rId2" Type="http://schemas.openxmlformats.org/officeDocument/2006/relationships/notesSlide" Target="../notesSlides/notesSlide6.xml"/><Relationship Id="rId3" Type="http://schemas.openxmlformats.org/officeDocument/2006/relationships/image" Target="../media/image169.png"/><Relationship Id="rId4" Type="http://schemas.openxmlformats.org/officeDocument/2006/relationships/hyperlink" Target="https://landscape.lfenergy.org/softwarestack" TargetMode="External"/><Relationship Id="rId5" Type="http://schemas.openxmlformats.org/officeDocument/2006/relationships/image" Target="../media/image16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2.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70.png"/><Relationship Id="rId5" Type="http://schemas.openxmlformats.org/officeDocument/2006/relationships/image" Target="../media/image176.png"/><Relationship Id="rId6" Type="http://schemas.openxmlformats.org/officeDocument/2006/relationships/image" Target="../media/image18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6" name="Shape 686"/>
        <p:cNvGrpSpPr/>
        <p:nvPr/>
      </p:nvGrpSpPr>
      <p:grpSpPr>
        <a:xfrm>
          <a:off x="0" y="0"/>
          <a:ext cx="0" cy="0"/>
          <a:chOff x="0" y="0"/>
          <a:chExt cx="0" cy="0"/>
        </a:xfrm>
      </p:grpSpPr>
      <p:sp>
        <p:nvSpPr>
          <p:cNvPr id="687" name="Google Shape;687;p11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688" name="Google Shape;688;p11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8" name="Shape 888"/>
        <p:cNvGrpSpPr/>
        <p:nvPr/>
      </p:nvGrpSpPr>
      <p:grpSpPr>
        <a:xfrm>
          <a:off x="0" y="0"/>
          <a:ext cx="0" cy="0"/>
          <a:chOff x="0" y="0"/>
          <a:chExt cx="0" cy="0"/>
        </a:xfrm>
      </p:grpSpPr>
      <p:sp>
        <p:nvSpPr>
          <p:cNvPr id="889" name="Google Shape;889;p122"/>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890" name="Google Shape;890;p122"/>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95" name="Shape 895"/>
        <p:cNvGrpSpPr/>
        <p:nvPr/>
      </p:nvGrpSpPr>
      <p:grpSpPr>
        <a:xfrm>
          <a:off x="0" y="0"/>
          <a:ext cx="0" cy="0"/>
          <a:chOff x="0" y="0"/>
          <a:chExt cx="0" cy="0"/>
        </a:xfrm>
      </p:grpSpPr>
      <p:sp>
        <p:nvSpPr>
          <p:cNvPr id="896" name="Google Shape;896;p123"/>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897" name="Google Shape;897;p123"/>
          <p:cNvPicPr preferRelativeResize="0"/>
          <p:nvPr/>
        </p:nvPicPr>
        <p:blipFill>
          <a:blip r:embed="rId3">
            <a:alphaModFix/>
          </a:blip>
          <a:stretch>
            <a:fillRect/>
          </a:stretch>
        </p:blipFill>
        <p:spPr>
          <a:xfrm>
            <a:off x="4856250" y="0"/>
            <a:ext cx="4344900" cy="514350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2" name="Shape 902"/>
        <p:cNvGrpSpPr/>
        <p:nvPr/>
      </p:nvGrpSpPr>
      <p:grpSpPr>
        <a:xfrm>
          <a:off x="0" y="0"/>
          <a:ext cx="0" cy="0"/>
          <a:chOff x="0" y="0"/>
          <a:chExt cx="0" cy="0"/>
        </a:xfrm>
      </p:grpSpPr>
      <p:sp>
        <p:nvSpPr>
          <p:cNvPr id="903" name="Google Shape;903;p124"/>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904" name="Google Shape;904;p124"/>
          <p:cNvPicPr preferRelativeResize="0"/>
          <p:nvPr/>
        </p:nvPicPr>
        <p:blipFill>
          <a:blip r:embed="rId3">
            <a:alphaModFix/>
          </a:blip>
          <a:stretch>
            <a:fillRect/>
          </a:stretch>
        </p:blipFill>
        <p:spPr>
          <a:xfrm>
            <a:off x="4213575" y="-19069"/>
            <a:ext cx="4964867" cy="5181639"/>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8" name="Shape 908"/>
        <p:cNvGrpSpPr/>
        <p:nvPr/>
      </p:nvGrpSpPr>
      <p:grpSpPr>
        <a:xfrm>
          <a:off x="0" y="0"/>
          <a:ext cx="0" cy="0"/>
          <a:chOff x="0" y="0"/>
          <a:chExt cx="0" cy="0"/>
        </a:xfrm>
      </p:grpSpPr>
      <p:graphicFrame>
        <p:nvGraphicFramePr>
          <p:cNvPr id="909" name="Google Shape;909;p125"/>
          <p:cNvGraphicFramePr/>
          <p:nvPr/>
        </p:nvGraphicFramePr>
        <p:xfrm>
          <a:off x="342901" y="1150417"/>
          <a:ext cx="3000000" cy="3000000"/>
        </p:xfrm>
        <a:graphic>
          <a:graphicData uri="http://schemas.openxmlformats.org/drawingml/2006/table">
            <a:tbl>
              <a:tblPr firstRow="1">
                <a:noFill/>
                <a:tableStyleId>{E1E28C39-D879-4FF8-A0F0-44B403C00A6F}</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a:t>
                      </a:r>
                      <a:r>
                        <a:rPr lang="en" sz="900">
                          <a:solidFill>
                            <a:srgbClr val="FFFFFF"/>
                          </a:solidFill>
                          <a:latin typeface="Avenir"/>
                          <a:ea typeface="Avenir"/>
                          <a:cs typeface="Avenir"/>
                          <a:sym typeface="Avenir"/>
                        </a:rPr>
                        <a:t>A</a:t>
                      </a:r>
                      <a:r>
                        <a:rPr lang="en" sz="900" u="none" cap="none" strike="noStrike">
                          <a:solidFill>
                            <a:srgbClr val="FFFFFF"/>
                          </a:solidFill>
                          <a:latin typeface="Avenir"/>
                          <a:ea typeface="Avenir"/>
                          <a:cs typeface="Avenir"/>
                          <a:sym typeface="Avenir"/>
                        </a:rPr>
                        <a:t>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a:t>
                      </a:r>
                      <a:r>
                        <a:rPr lang="en" sz="900">
                          <a:latin typeface="Avenir"/>
                          <a:ea typeface="Avenir"/>
                          <a:cs typeface="Avenir"/>
                          <a:sym typeface="Avenir"/>
                        </a:rPr>
                        <a:t>A</a:t>
                      </a:r>
                      <a:r>
                        <a:rPr lang="en" sz="900" u="none" cap="none" strike="noStrike">
                          <a:latin typeface="Avenir"/>
                          <a:ea typeface="Avenir"/>
                          <a:cs typeface="Avenir"/>
                          <a:sym typeface="Avenir"/>
                        </a:rPr>
                        <a:t>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910" name="Google Shape;910;p125"/>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911" name="Google Shape;911;p12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5" name="Shape 915"/>
        <p:cNvGrpSpPr/>
        <p:nvPr/>
      </p:nvGrpSpPr>
      <p:grpSpPr>
        <a:xfrm>
          <a:off x="0" y="0"/>
          <a:ext cx="0" cy="0"/>
          <a:chOff x="0" y="0"/>
          <a:chExt cx="0" cy="0"/>
        </a:xfrm>
      </p:grpSpPr>
      <p:graphicFrame>
        <p:nvGraphicFramePr>
          <p:cNvPr id="916" name="Google Shape;916;p126"/>
          <p:cNvGraphicFramePr/>
          <p:nvPr/>
        </p:nvGraphicFramePr>
        <p:xfrm>
          <a:off x="2922232" y="-6"/>
          <a:ext cx="3000000" cy="3000000"/>
        </p:xfrm>
        <a:graphic>
          <a:graphicData uri="http://schemas.openxmlformats.org/drawingml/2006/table">
            <a:tbl>
              <a:tblPr>
                <a:noFill/>
                <a:tableStyleId>{254E29F1-A7E6-4DA2-94A6-8F136E5FC1D4}</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917" name="Google Shape;917;p126"/>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2" name="Shape 922"/>
        <p:cNvGrpSpPr/>
        <p:nvPr/>
      </p:nvGrpSpPr>
      <p:grpSpPr>
        <a:xfrm>
          <a:off x="0" y="0"/>
          <a:ext cx="0" cy="0"/>
          <a:chOff x="0" y="0"/>
          <a:chExt cx="0" cy="0"/>
        </a:xfrm>
      </p:grpSpPr>
      <p:sp>
        <p:nvSpPr>
          <p:cNvPr id="923" name="Google Shape;923;p127"/>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Projects</a:t>
            </a:r>
            <a:endParaRPr sz="3800"/>
          </a:p>
        </p:txBody>
      </p:sp>
      <p:pic>
        <p:nvPicPr>
          <p:cNvPr id="924" name="Google Shape;924;p127"/>
          <p:cNvPicPr preferRelativeResize="0"/>
          <p:nvPr/>
        </p:nvPicPr>
        <p:blipFill>
          <a:blip r:embed="rId3">
            <a:alphaModFix/>
          </a:blip>
          <a:stretch>
            <a:fillRect/>
          </a:stretch>
        </p:blipFill>
        <p:spPr>
          <a:xfrm>
            <a:off x="3623095" y="0"/>
            <a:ext cx="5520901"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8" name="Shape 928"/>
        <p:cNvGrpSpPr/>
        <p:nvPr/>
      </p:nvGrpSpPr>
      <p:grpSpPr>
        <a:xfrm>
          <a:off x="0" y="0"/>
          <a:ext cx="0" cy="0"/>
          <a:chOff x="0" y="0"/>
          <a:chExt cx="0" cy="0"/>
        </a:xfrm>
      </p:grpSpPr>
      <p:sp>
        <p:nvSpPr>
          <p:cNvPr id="929" name="Google Shape;929;p128"/>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930" name="Google Shape;930;p128"/>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931" name="Google Shape;931;p128"/>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5" name="Shape 935"/>
        <p:cNvGrpSpPr/>
        <p:nvPr/>
      </p:nvGrpSpPr>
      <p:grpSpPr>
        <a:xfrm>
          <a:off x="0" y="0"/>
          <a:ext cx="0" cy="0"/>
          <a:chOff x="0" y="0"/>
          <a:chExt cx="0" cy="0"/>
        </a:xfrm>
      </p:grpSpPr>
      <p:sp>
        <p:nvSpPr>
          <p:cNvPr id="936" name="Google Shape;936;p129"/>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937" name="Google Shape;937;p12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938" name="Google Shape;938;p129"/>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939" name="Google Shape;939;p129"/>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940" name="Google Shape;940;p129"/>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941" name="Google Shape;941;p129"/>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942" name="Google Shape;942;p129"/>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943" name="Google Shape;943;p129"/>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2" name="Shape 692"/>
        <p:cNvGrpSpPr/>
        <p:nvPr/>
      </p:nvGrpSpPr>
      <p:grpSpPr>
        <a:xfrm>
          <a:off x="0" y="0"/>
          <a:ext cx="0" cy="0"/>
          <a:chOff x="0" y="0"/>
          <a:chExt cx="0" cy="0"/>
        </a:xfrm>
      </p:grpSpPr>
      <p:sp>
        <p:nvSpPr>
          <p:cNvPr id="693" name="Google Shape;693;p114"/>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97" name="Shape 697"/>
        <p:cNvGrpSpPr/>
        <p:nvPr/>
      </p:nvGrpSpPr>
      <p:grpSpPr>
        <a:xfrm>
          <a:off x="0" y="0"/>
          <a:ext cx="0" cy="0"/>
          <a:chOff x="0" y="0"/>
          <a:chExt cx="0" cy="0"/>
        </a:xfrm>
      </p:grpSpPr>
      <p:grpSp>
        <p:nvGrpSpPr>
          <p:cNvPr id="698" name="Google Shape;698;p115"/>
          <p:cNvGrpSpPr/>
          <p:nvPr/>
        </p:nvGrpSpPr>
        <p:grpSpPr>
          <a:xfrm>
            <a:off x="315450" y="14579"/>
            <a:ext cx="8632575" cy="4342476"/>
            <a:chOff x="420600" y="705239"/>
            <a:chExt cx="11510100" cy="5789968"/>
          </a:xfrm>
        </p:grpSpPr>
        <p:pic>
          <p:nvPicPr>
            <p:cNvPr id="699" name="Google Shape;699;p115"/>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700" name="Google Shape;700;p115"/>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701" name="Google Shape;701;p115"/>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702" name="Google Shape;702;p115"/>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703" name="Google Shape;703;p115"/>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704" name="Google Shape;704;p115"/>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705" name="Google Shape;705;p115"/>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706" name="Google Shape;706;p115"/>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707" name="Google Shape;707;p115"/>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708" name="Google Shape;708;p115"/>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709" name="Google Shape;709;p115"/>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710" name="Google Shape;710;p115"/>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711" name="Google Shape;711;p115"/>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712" name="Google Shape;712;p115"/>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713" name="Google Shape;713;p115"/>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714" name="Google Shape;714;p115"/>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715" name="Google Shape;715;p115"/>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716" name="Google Shape;716;p115"/>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717" name="Google Shape;717;p115"/>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718" name="Google Shape;718;p115"/>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719" name="Google Shape;719;p115"/>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720" name="Google Shape;720;p115"/>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721" name="Google Shape;721;p115"/>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722" name="Google Shape;722;p115"/>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723" name="Google Shape;723;p115"/>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724" name="Google Shape;724;p115"/>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725" name="Google Shape;725;p115"/>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726" name="Google Shape;726;p115"/>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727" name="Google Shape;727;p115"/>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728" name="Google Shape;728;p115"/>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729" name="Google Shape;729;p115"/>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730" name="Google Shape;730;p115"/>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731" name="Google Shape;731;p115"/>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732" name="Google Shape;732;p115"/>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733" name="Google Shape;733;p115"/>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734" name="Google Shape;734;p115"/>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5" name="Google Shape;735;p115"/>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6" name="Google Shape;736;p115"/>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7" name="Google Shape;737;p115"/>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8" name="Google Shape;738;p115"/>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739" name="Google Shape;739;p115"/>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0" name="Google Shape;740;p115"/>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1" name="Google Shape;741;p115"/>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2" name="Google Shape;742;p115"/>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3" name="Google Shape;743;p115"/>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4" name="Google Shape;744;p115"/>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745" name="Google Shape;745;p115"/>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746" name="Google Shape;746;p115"/>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747" name="Google Shape;747;p115"/>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748" name="Google Shape;748;p115"/>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749" name="Google Shape;749;p115"/>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750" name="Google Shape;750;p115"/>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751" name="Google Shape;751;p115"/>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752" name="Google Shape;752;p115"/>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753" name="Google Shape;753;p115"/>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754" name="Google Shape;754;p115"/>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755" name="Google Shape;755;p115"/>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756" name="Google Shape;756;p115"/>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757" name="Google Shape;757;p115"/>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758" name="Google Shape;758;p115"/>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759" name="Google Shape;759;p115"/>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760" name="Google Shape;760;p115"/>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761" name="Google Shape;761;p115"/>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762" name="Google Shape;762;p115"/>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763" name="Google Shape;763;p115"/>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764" name="Google Shape;764;p115"/>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765" name="Google Shape;765;p115"/>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766" name="Google Shape;766;p115"/>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767" name="Google Shape;767;p115"/>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768" name="Google Shape;768;p115"/>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769" name="Google Shape;769;p115"/>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770" name="Google Shape;770;p115"/>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771" name="Google Shape;771;p115"/>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772" name="Google Shape;772;p115"/>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773" name="Google Shape;773;p115"/>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774" name="Google Shape;774;p115"/>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775" name="Google Shape;775;p115"/>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776" name="Google Shape;776;p115"/>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777" name="Google Shape;777;p115"/>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778" name="Google Shape;778;p115"/>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779" name="Google Shape;779;p115"/>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780" name="Google Shape;780;p115"/>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781" name="Google Shape;781;p115"/>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782" name="Google Shape;782;p115"/>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783" name="Google Shape;783;p115"/>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784" name="Google Shape;784;p115"/>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785" name="Google Shape;785;p115"/>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786" name="Google Shape;786;p115"/>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787" name="Google Shape;787;p115"/>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788" name="Google Shape;788;p115"/>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789" name="Google Shape;789;p115"/>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790" name="Google Shape;790;p115"/>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791" name="Google Shape;791;p115"/>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792" name="Google Shape;792;p115"/>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793" name="Google Shape;793;p115"/>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794" name="Google Shape;794;p115"/>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795" name="Google Shape;795;p115"/>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796" name="Google Shape;796;p115"/>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797" name="Google Shape;797;p115"/>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798" name="Google Shape;798;p115"/>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799" name="Google Shape;799;p115"/>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800" name="Google Shape;800;p115"/>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801" name="Google Shape;801;p115"/>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802" name="Google Shape;802;p115"/>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803" name="Google Shape;803;p115"/>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804" name="Google Shape;804;p115"/>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805" name="Google Shape;805;p115"/>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806" name="Google Shape;806;p115"/>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807" name="Google Shape;807;p115"/>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11" name="Shape 811"/>
        <p:cNvGrpSpPr/>
        <p:nvPr/>
      </p:nvGrpSpPr>
      <p:grpSpPr>
        <a:xfrm>
          <a:off x="0" y="0"/>
          <a:ext cx="0" cy="0"/>
          <a:chOff x="0" y="0"/>
          <a:chExt cx="0" cy="0"/>
        </a:xfrm>
      </p:grpSpPr>
      <p:sp>
        <p:nvSpPr>
          <p:cNvPr id="812" name="Google Shape;812;p116"/>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813" name="Google Shape;813;p116"/>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814" name="Google Shape;814;p116"/>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815" name="Google Shape;815;p116"/>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816" name="Google Shape;816;p116"/>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0" name="Shape 820"/>
        <p:cNvGrpSpPr/>
        <p:nvPr/>
      </p:nvGrpSpPr>
      <p:grpSpPr>
        <a:xfrm>
          <a:off x="0" y="0"/>
          <a:ext cx="0" cy="0"/>
          <a:chOff x="0" y="0"/>
          <a:chExt cx="0" cy="0"/>
        </a:xfrm>
      </p:grpSpPr>
      <p:sp>
        <p:nvSpPr>
          <p:cNvPr id="821" name="Google Shape;821;p117"/>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822" name="Google Shape;822;p117"/>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823" name="Google Shape;823;p117"/>
          <p:cNvSpPr txBox="1"/>
          <p:nvPr/>
        </p:nvSpPr>
        <p:spPr>
          <a:xfrm>
            <a:off x="262500" y="66226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200">
                <a:solidFill>
                  <a:srgbClr val="2F2F2F"/>
                </a:solidFill>
                <a:latin typeface="Roboto Slab Light"/>
                <a:ea typeface="Roboto Slab Light"/>
                <a:cs typeface="Roboto Slab Light"/>
                <a:sym typeface="Roboto Slab Light"/>
              </a:rPr>
              <a:t>Energy Ecosystem is now a software challenge &amp; speed of innovation is key! </a:t>
            </a:r>
            <a:endParaRPr sz="1200">
              <a:solidFill>
                <a:srgbClr val="2F2F2F"/>
              </a:solidFill>
              <a:latin typeface="Roboto Slab Light"/>
              <a:ea typeface="Roboto Slab Light"/>
              <a:cs typeface="Roboto Slab Light"/>
              <a:sym typeface="Roboto Slab Light"/>
            </a:endParaRPr>
          </a:p>
          <a:p>
            <a:pPr indent="-222250" lvl="0" marL="342900" rtl="0" algn="l">
              <a:spcBef>
                <a:spcPts val="800"/>
              </a:spcBef>
              <a:spcAft>
                <a:spcPts val="0"/>
              </a:spcAft>
              <a:buClr>
                <a:srgbClr val="2F2F2F"/>
              </a:buClr>
              <a:buSzPts val="900"/>
              <a:buFont typeface="Roboto Slab Light"/>
              <a:buChar char="+"/>
            </a:pPr>
            <a:r>
              <a:rPr lang="en" sz="12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200">
              <a:solidFill>
                <a:srgbClr val="2F2F2F"/>
              </a:solidFill>
              <a:latin typeface="Roboto Slab Light"/>
              <a:ea typeface="Roboto Slab Light"/>
              <a:cs typeface="Roboto Slab Light"/>
              <a:sym typeface="Roboto Slab Light"/>
            </a:endParaRPr>
          </a:p>
          <a:p>
            <a:pPr indent="-241300" lvl="0" marL="342900" rtl="0" algn="l">
              <a:spcBef>
                <a:spcPts val="0"/>
              </a:spcBef>
              <a:spcAft>
                <a:spcPts val="0"/>
              </a:spcAft>
              <a:buClr>
                <a:srgbClr val="2F2F2F"/>
              </a:buClr>
              <a:buSzPts val="1200"/>
              <a:buFont typeface="Roboto Slab Light"/>
              <a:buChar char="+"/>
            </a:pPr>
            <a:r>
              <a:rPr lang="en" sz="12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200">
              <a:solidFill>
                <a:srgbClr val="2F2F2F"/>
              </a:solidFill>
              <a:latin typeface="Roboto Slab Light"/>
              <a:ea typeface="Roboto Slab Light"/>
              <a:cs typeface="Roboto Slab Light"/>
              <a:sym typeface="Roboto Slab Light"/>
            </a:endParaRPr>
          </a:p>
        </p:txBody>
      </p:sp>
      <p:sp>
        <p:nvSpPr>
          <p:cNvPr id="824" name="Google Shape;824;p117"/>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r>
              <a:rPr b="1" lang="en" sz="1400"/>
              <a:t>:</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70+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r>
              <a:rPr b="1" lang="en" sz="1400"/>
              <a:t>:</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825" name="Google Shape;825;p117"/>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826" name="Google Shape;826;p117"/>
          <p:cNvSpPr txBox="1"/>
          <p:nvPr>
            <p:ph type="title"/>
          </p:nvPr>
        </p:nvSpPr>
        <p:spPr>
          <a:xfrm>
            <a:off x="311775" y="207206"/>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0" name="Shape 830"/>
        <p:cNvGrpSpPr/>
        <p:nvPr/>
      </p:nvGrpSpPr>
      <p:grpSpPr>
        <a:xfrm>
          <a:off x="0" y="0"/>
          <a:ext cx="0" cy="0"/>
          <a:chOff x="0" y="0"/>
          <a:chExt cx="0" cy="0"/>
        </a:xfrm>
      </p:grpSpPr>
      <p:pic>
        <p:nvPicPr>
          <p:cNvPr id="831" name="Google Shape;831;p118"/>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832" name="Google Shape;832;p118"/>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833" name="Google Shape;833;p118"/>
          <p:cNvGrpSpPr/>
          <p:nvPr/>
        </p:nvGrpSpPr>
        <p:grpSpPr>
          <a:xfrm>
            <a:off x="1939693" y="768029"/>
            <a:ext cx="805459" cy="4064740"/>
            <a:chOff x="430018" y="304198"/>
            <a:chExt cx="1106400" cy="6249600"/>
          </a:xfrm>
        </p:grpSpPr>
        <p:sp>
          <p:nvSpPr>
            <p:cNvPr id="834" name="Google Shape;834;p118"/>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5" name="Google Shape;835;p118"/>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6" name="Google Shape;836;p118"/>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37" name="Google Shape;837;p118"/>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838" name="Google Shape;838;p118"/>
          <p:cNvGrpSpPr/>
          <p:nvPr/>
        </p:nvGrpSpPr>
        <p:grpSpPr>
          <a:xfrm>
            <a:off x="6602376" y="767909"/>
            <a:ext cx="602100" cy="4064748"/>
            <a:chOff x="6613723" y="1050525"/>
            <a:chExt cx="602100" cy="3347400"/>
          </a:xfrm>
        </p:grpSpPr>
        <p:sp>
          <p:nvSpPr>
            <p:cNvPr id="839" name="Google Shape;839;p118"/>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840" name="Google Shape;840;p118"/>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sp>
        <p:nvSpPr>
          <p:cNvPr id="841" name="Google Shape;841;p118"/>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4"/>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pic>
        <p:nvPicPr>
          <p:cNvPr id="842" name="Google Shape;842;p118"/>
          <p:cNvPicPr preferRelativeResize="0"/>
          <p:nvPr/>
        </p:nvPicPr>
        <p:blipFill>
          <a:blip r:embed="rId5">
            <a:alphaModFix/>
          </a:blip>
          <a:stretch>
            <a:fillRect/>
          </a:stretch>
        </p:blipFill>
        <p:spPr>
          <a:xfrm>
            <a:off x="2859488" y="768038"/>
            <a:ext cx="3621551" cy="406483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849" name="Google Shape;849;p11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850" name="Google Shape;850;p119"/>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851" name="Google Shape;851;p119"/>
          <p:cNvPicPr preferRelativeResize="0"/>
          <p:nvPr/>
        </p:nvPicPr>
        <p:blipFill rotWithShape="1">
          <a:blip r:embed="rId5">
            <a:alphaModFix/>
          </a:blip>
          <a:srcRect b="50438" l="0" r="17641" t="0"/>
          <a:stretch/>
        </p:blipFill>
        <p:spPr>
          <a:xfrm>
            <a:off x="1384580" y="0"/>
            <a:ext cx="3952307" cy="5143501"/>
          </a:xfrm>
          <a:prstGeom prst="rect">
            <a:avLst/>
          </a:prstGeom>
          <a:noFill/>
          <a:ln>
            <a:noFill/>
          </a:ln>
        </p:spPr>
      </p:pic>
      <p:pic>
        <p:nvPicPr>
          <p:cNvPr id="852" name="Google Shape;852;p119"/>
          <p:cNvPicPr preferRelativeResize="0"/>
          <p:nvPr/>
        </p:nvPicPr>
        <p:blipFill rotWithShape="1">
          <a:blip r:embed="rId6">
            <a:alphaModFix/>
          </a:blip>
          <a:srcRect b="0" l="0" r="18936" t="49359"/>
          <a:stretch/>
        </p:blipFill>
        <p:spPr>
          <a:xfrm>
            <a:off x="5336659" y="0"/>
            <a:ext cx="3807342"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7" name="Shape 857"/>
        <p:cNvGrpSpPr/>
        <p:nvPr/>
      </p:nvGrpSpPr>
      <p:grpSpPr>
        <a:xfrm>
          <a:off x="0" y="0"/>
          <a:ext cx="0" cy="0"/>
          <a:chOff x="0" y="0"/>
          <a:chExt cx="0" cy="0"/>
        </a:xfrm>
      </p:grpSpPr>
      <p:sp>
        <p:nvSpPr>
          <p:cNvPr id="858" name="Google Shape;858;p120"/>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3" name="Shape 863"/>
        <p:cNvGrpSpPr/>
        <p:nvPr/>
      </p:nvGrpSpPr>
      <p:grpSpPr>
        <a:xfrm>
          <a:off x="0" y="0"/>
          <a:ext cx="0" cy="0"/>
          <a:chOff x="0" y="0"/>
          <a:chExt cx="0" cy="0"/>
        </a:xfrm>
      </p:grpSpPr>
      <p:sp>
        <p:nvSpPr>
          <p:cNvPr id="864" name="Google Shape;864;p12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65" name="Google Shape;865;p12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66" name="Google Shape;866;p12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67" name="Google Shape;867;p12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68" name="Google Shape;868;p12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69" name="Google Shape;869;p12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70" name="Google Shape;870;p12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71" name="Google Shape;871;p121"/>
          <p:cNvCxnSpPr>
            <a:stCxn id="866" idx="3"/>
            <a:endCxn id="86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2" name="Google Shape;872;p121"/>
          <p:cNvCxnSpPr>
            <a:stCxn id="866" idx="2"/>
            <a:endCxn id="86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73" name="Google Shape;873;p121"/>
          <p:cNvCxnSpPr>
            <a:stCxn id="867" idx="0"/>
            <a:endCxn id="86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4" name="Google Shape;874;p121"/>
          <p:cNvCxnSpPr>
            <a:stCxn id="865" idx="2"/>
            <a:endCxn id="87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75" name="Google Shape;875;p121"/>
          <p:cNvCxnSpPr>
            <a:stCxn id="869" idx="0"/>
            <a:endCxn id="86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76" name="Google Shape;876;p12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77" name="Google Shape;877;p12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78" name="Google Shape;878;p121"/>
          <p:cNvCxnSpPr>
            <a:stCxn id="87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79" name="Google Shape;879;p121"/>
          <p:cNvCxnSpPr>
            <a:stCxn id="877" idx="1"/>
            <a:endCxn id="87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80" name="Google Shape;880;p121"/>
          <p:cNvCxnSpPr>
            <a:stCxn id="87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81" name="Google Shape;881;p12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882" name="Google Shape;882;p12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883" name="Google Shape;883;p12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